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6" r:id="rId4"/>
  </p:sldMasterIdLst>
  <p:notesMasterIdLst>
    <p:notesMasterId r:id="rId21"/>
  </p:notesMasterIdLst>
  <p:handoutMasterIdLst>
    <p:handoutMasterId r:id="rId22"/>
  </p:handoutMasterIdLst>
  <p:sldIdLst>
    <p:sldId id="256" r:id="rId5"/>
    <p:sldId id="298" r:id="rId6"/>
    <p:sldId id="299" r:id="rId7"/>
    <p:sldId id="301" r:id="rId8"/>
    <p:sldId id="295" r:id="rId9"/>
    <p:sldId id="297" r:id="rId10"/>
    <p:sldId id="302" r:id="rId11"/>
    <p:sldId id="303" r:id="rId12"/>
    <p:sldId id="306" r:id="rId13"/>
    <p:sldId id="307" r:id="rId14"/>
    <p:sldId id="300" r:id="rId15"/>
    <p:sldId id="308" r:id="rId16"/>
    <p:sldId id="309" r:id="rId17"/>
    <p:sldId id="310" r:id="rId18"/>
    <p:sldId id="311" r:id="rId19"/>
    <p:sldId id="312" r:id="rId20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360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Автор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E6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06799F8-075E-4A3A-A7F6-7FBC6576F1A4}" styleName="Стиль из темы 2 - акцент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Стиль из темы 2 - акцент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7AC3CCA-C797-4891-BE02-D94E43425B78}" styleName="Средний стиль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0505E3EF-67EA-436B-97B2-0124C06EBD24}" styleName="Средний стиль 4 — акцент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1" d="100"/>
          <a:sy n="71" d="100"/>
        </p:scale>
        <p:origin x="696" y="72"/>
      </p:cViewPr>
      <p:guideLst>
        <p:guide orient="horz" pos="33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75" d="100"/>
          <a:sy n="75" d="100"/>
        </p:scale>
        <p:origin x="4032" y="3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commentAuthors" Target="commentAuthors.xml"/><Relationship Id="rId28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53F6ED8B-CF52-4A64-BACC-61D9C1041E0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D7022B2-02C5-4E03-99BC-0BA3C57AC49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2C48FB7-4632-4FB7-A822-C8EE7A1BCE57}" type="datetime1">
              <a:rPr lang="ru-RU" smtClean="0"/>
              <a:t>29.04.2025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C3FEE8C-8D38-4F2A-950E-071C6823E27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C567A6D-959B-4552-AB8D-4CCA819CAA7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BF9A36D-7FAC-478F-9944-F324014F6FD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246769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27.png>
</file>

<file path=ppt/media/image28.svg>
</file>

<file path=ppt/media/image29.png>
</file>

<file path=ppt/media/image3.png>
</file>

<file path=ppt/media/image30.jpe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97D626-816E-4770-8022-B9B504B09470}" type="datetime1">
              <a:rPr lang="ru-RU" smtClean="0"/>
              <a:pPr/>
              <a:t>29.04.2025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4B9A9E5-4F7F-4A7D-9DE1-899232329269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3877831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B9A9E5-4F7F-4A7D-9DE1-899232329269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5519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B9A9E5-4F7F-4A7D-9DE1-899232329269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34206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7" Type="http://schemas.openxmlformats.org/officeDocument/2006/relationships/image" Target="../media/image20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9.png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26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16040" y="4434840"/>
            <a:ext cx="4941771" cy="1122202"/>
          </a:xfrm>
        </p:spPr>
        <p:txBody>
          <a:bodyPr rtlCol="0" anchor="b">
            <a:noAutofit/>
          </a:bodyPr>
          <a:lstStyle>
            <a:lvl1pPr algn="l">
              <a:defRPr sz="3600" cap="all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/>
              <a:t>СТИЛЬ ОБРАЗЦА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16041" y="5586890"/>
            <a:ext cx="4941770" cy="396660"/>
          </a:xfrm>
        </p:spPr>
        <p:txBody>
          <a:bodyPr rtlCol="0">
            <a:normAutofit/>
          </a:bodyPr>
          <a:lstStyle>
            <a:lvl1pPr marL="0" indent="0" algn="l">
              <a:lnSpc>
                <a:spcPct val="100000"/>
              </a:lnSpc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/>
              <a:t>Образец подзаголовка</a:t>
            </a:r>
          </a:p>
        </p:txBody>
      </p:sp>
      <p:pic>
        <p:nvPicPr>
          <p:cNvPr id="8" name="Графический объект 7">
            <a:extLst>
              <a:ext uri="{FF2B5EF4-FFF2-40B4-BE49-F238E27FC236}">
                <a16:creationId xmlns:a16="http://schemas.microsoft.com/office/drawing/2014/main" id="{A04F1E16-9A84-4D0E-9706-79C396AF6AE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358" t="23650" b="-1"/>
          <a:stretch/>
        </p:blipFill>
        <p:spPr>
          <a:xfrm>
            <a:off x="0" y="0"/>
            <a:ext cx="9488312" cy="5054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1086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ыночное сравнение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 rtlCol="0">
            <a:normAutofit/>
          </a:bodyPr>
          <a:lstStyle>
            <a:lvl1pPr algn="ctr">
              <a:defRPr lang="en-US" sz="2800" kern="1200" cap="all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063855" y="3064615"/>
            <a:ext cx="1240971" cy="823912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4000" kern="1200" cap="all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№</a:t>
            </a:r>
          </a:p>
        </p:txBody>
      </p:sp>
      <p:sp>
        <p:nvSpPr>
          <p:cNvPr id="23" name="Текст 2">
            <a:extLst>
              <a:ext uri="{FF2B5EF4-FFF2-40B4-BE49-F238E27FC236}">
                <a16:creationId xmlns:a16="http://schemas.microsoft.com/office/drawing/2014/main" id="{A066E2EA-C6EA-4A02-818E-33BD582D92E7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5475514" y="3064615"/>
            <a:ext cx="1240971" cy="823912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4000" kern="1200" cap="all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№</a:t>
            </a:r>
          </a:p>
        </p:txBody>
      </p:sp>
      <p:sp>
        <p:nvSpPr>
          <p:cNvPr id="24" name="Текст 2">
            <a:extLst>
              <a:ext uri="{FF2B5EF4-FFF2-40B4-BE49-F238E27FC236}">
                <a16:creationId xmlns:a16="http://schemas.microsoft.com/office/drawing/2014/main" id="{97B9C3B0-3522-407C-B662-631E19ECC95F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8887174" y="3064615"/>
            <a:ext cx="1240971" cy="823912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4000" kern="1200" cap="all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№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129698" y="4824188"/>
            <a:ext cx="3124093" cy="462927"/>
          </a:xfr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cap="all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/>
              <a:t>Щелкните, чтобы изменить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B36EE64B-44BF-4634-97BC-5ED74C6DF28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526261" y="4824188"/>
            <a:ext cx="3139479" cy="462927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cap="all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2000" cap="all" spc="50" baseline="0">
                <a:solidFill>
                  <a:schemeClr val="bg1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/>
              <a:t>Щелкните, чтобы изменить</a:t>
            </a:r>
          </a:p>
        </p:txBody>
      </p:sp>
      <p:sp>
        <p:nvSpPr>
          <p:cNvPr id="22" name="Объект 3">
            <a:extLst>
              <a:ext uri="{FF2B5EF4-FFF2-40B4-BE49-F238E27FC236}">
                <a16:creationId xmlns:a16="http://schemas.microsoft.com/office/drawing/2014/main" id="{C464A9BD-B815-4632-8F54-6EB70E48BAFF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938210" y="4824188"/>
            <a:ext cx="3124093" cy="462927"/>
          </a:xfr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cap="all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/>
              <a:t>Щелкните, чтобы изменить</a:t>
            </a:r>
          </a:p>
        </p:txBody>
      </p:sp>
      <p:pic>
        <p:nvPicPr>
          <p:cNvPr id="11" name="Графический объект 10">
            <a:extLst>
              <a:ext uri="{FF2B5EF4-FFF2-40B4-BE49-F238E27FC236}">
                <a16:creationId xmlns:a16="http://schemas.microsoft.com/office/drawing/2014/main" id="{B38B0D13-BD5F-460B-B337-F4A934202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65141" y="2358007"/>
            <a:ext cx="2438400" cy="2019300"/>
          </a:xfrm>
          <a:prstGeom prst="rect">
            <a:avLst/>
          </a:prstGeom>
        </p:spPr>
      </p:pic>
      <p:pic>
        <p:nvPicPr>
          <p:cNvPr id="13" name="Графический объект 12">
            <a:extLst>
              <a:ext uri="{FF2B5EF4-FFF2-40B4-BE49-F238E27FC236}">
                <a16:creationId xmlns:a16="http://schemas.microsoft.com/office/drawing/2014/main" id="{BE72876B-D3DA-4462-9E24-3354D8D02A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000625" y="2531837"/>
            <a:ext cx="2190750" cy="1943100"/>
          </a:xfrm>
          <a:prstGeom prst="rect">
            <a:avLst/>
          </a:prstGeom>
        </p:spPr>
      </p:pic>
      <p:pic>
        <p:nvPicPr>
          <p:cNvPr id="15" name="Графический объект 14">
            <a:extLst>
              <a:ext uri="{FF2B5EF4-FFF2-40B4-BE49-F238E27FC236}">
                <a16:creationId xmlns:a16="http://schemas.microsoft.com/office/drawing/2014/main" id="{14A539B6-6E3F-41BA-ACE2-76E8BB6516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345608" y="2421056"/>
            <a:ext cx="2324100" cy="2057400"/>
          </a:xfrm>
          <a:prstGeom prst="rect">
            <a:avLst/>
          </a:prstGeom>
        </p:spPr>
      </p:pic>
      <p:sp>
        <p:nvSpPr>
          <p:cNvPr id="25" name="Объект 3">
            <a:extLst>
              <a:ext uri="{FF2B5EF4-FFF2-40B4-BE49-F238E27FC236}">
                <a16:creationId xmlns:a16="http://schemas.microsoft.com/office/drawing/2014/main" id="{82D8880F-3EAC-45C9-91F2-19A193791A18}"/>
              </a:ext>
            </a:extLst>
          </p:cNvPr>
          <p:cNvSpPr>
            <a:spLocks noGrp="1"/>
          </p:cNvSpPr>
          <p:nvPr>
            <p:ph sz="half" idx="17" hasCustomPrompt="1"/>
          </p:nvPr>
        </p:nvSpPr>
        <p:spPr>
          <a:xfrm>
            <a:off x="1129698" y="5280763"/>
            <a:ext cx="3124093" cy="462927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cap="none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26" name="Объект 5">
            <a:extLst>
              <a:ext uri="{FF2B5EF4-FFF2-40B4-BE49-F238E27FC236}">
                <a16:creationId xmlns:a16="http://schemas.microsoft.com/office/drawing/2014/main" id="{9019518E-E850-403D-A5B5-4B53F8C4A56B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4526261" y="5280763"/>
            <a:ext cx="3139479" cy="462927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cap="none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lnSpc>
                <a:spcPct val="100000"/>
              </a:lnSpc>
              <a:buNone/>
              <a:defRPr sz="1400" cap="none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endParaRPr lang="ru-RU" noProof="0"/>
          </a:p>
        </p:txBody>
      </p:sp>
      <p:sp>
        <p:nvSpPr>
          <p:cNvPr id="27" name="Объект 3">
            <a:extLst>
              <a:ext uri="{FF2B5EF4-FFF2-40B4-BE49-F238E27FC236}">
                <a16:creationId xmlns:a16="http://schemas.microsoft.com/office/drawing/2014/main" id="{A8058154-45E5-403E-B714-AC85774F391F}"/>
              </a:ext>
            </a:extLst>
          </p:cNvPr>
          <p:cNvSpPr>
            <a:spLocks noGrp="1"/>
          </p:cNvSpPr>
          <p:nvPr>
            <p:ph sz="half" idx="19" hasCustomPrompt="1"/>
          </p:nvPr>
        </p:nvSpPr>
        <p:spPr>
          <a:xfrm>
            <a:off x="7938210" y="5280763"/>
            <a:ext cx="3124093" cy="462927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cap="none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r>
              <a:rPr lang="ru-RU" noProof="0"/>
              <a:t>20ГГ</a:t>
            </a:r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r>
              <a:rPr lang="ru-RU" noProof="0"/>
              <a:t>Набор слайдов для презентации</a:t>
            </a:r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4426193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Два объекта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33700" y="892177"/>
            <a:ext cx="8421688" cy="1325563"/>
          </a:xfrm>
        </p:spPr>
        <p:txBody>
          <a:bodyPr rtlCol="0">
            <a:normAutofit/>
          </a:bodyPr>
          <a:lstStyle>
            <a:lvl1pPr>
              <a:defRPr lang="en-US" sz="2800" kern="1200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933700" y="2776936"/>
            <a:ext cx="3924300" cy="823912"/>
          </a:xfrm>
        </p:spPr>
        <p:txBody>
          <a:bodyPr rtlCol="0"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 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2933700" y="3834606"/>
            <a:ext cx="3924300" cy="1997867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410173" y="2776936"/>
            <a:ext cx="3943627" cy="823912"/>
          </a:xfrm>
        </p:spPr>
        <p:txBody>
          <a:bodyPr rtlCol="0"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ru-RU" noProof="0"/>
              <a:t>ЩЕЛКНИТЕ, ЧТОБЫ ИЗМЕНИТЬ 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B36EE64B-44BF-4634-97BC-5ED74C6DF28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7410173" y="3834606"/>
            <a:ext cx="3943627" cy="1997867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r>
              <a:rPr lang="ru-RU" noProof="0"/>
              <a:t>20ГГ</a:t>
            </a:r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r>
              <a:rPr lang="ru-RU" noProof="0"/>
              <a:t>Набор слайдов для презентации</a:t>
            </a:r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ru-RU" noProof="0" smtClean="0"/>
              <a:t>‹#›</a:t>
            </a:fld>
            <a:endParaRPr lang="ru-RU" noProof="0"/>
          </a:p>
        </p:txBody>
      </p:sp>
      <p:pic>
        <p:nvPicPr>
          <p:cNvPr id="11" name="Графический объект 10">
            <a:extLst>
              <a:ext uri="{FF2B5EF4-FFF2-40B4-BE49-F238E27FC236}">
                <a16:creationId xmlns:a16="http://schemas.microsoft.com/office/drawing/2014/main" id="{EE24E1DB-1F20-4C28-8069-D9219D1F8B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9434" t="20278" b="22673"/>
          <a:stretch/>
        </p:blipFill>
        <p:spPr>
          <a:xfrm>
            <a:off x="25785" y="0"/>
            <a:ext cx="4368030" cy="3912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7409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имо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Графический объект 13">
            <a:extLst>
              <a:ext uri="{FF2B5EF4-FFF2-40B4-BE49-F238E27FC236}">
                <a16:creationId xmlns:a16="http://schemas.microsoft.com/office/drawing/2014/main" id="{AE202E03-5C65-4305-B969-65220AD410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8301" r="41825" b="23071"/>
          <a:stretch/>
        </p:blipFill>
        <p:spPr>
          <a:xfrm flipH="1">
            <a:off x="0" y="0"/>
            <a:ext cx="5441888" cy="6858000"/>
          </a:xfrm>
          <a:custGeom>
            <a:avLst/>
            <a:gdLst>
              <a:gd name="connsiteX0" fmla="*/ 5441888 w 5441888"/>
              <a:gd name="connsiteY0" fmla="*/ 0 h 6858000"/>
              <a:gd name="connsiteX1" fmla="*/ 0 w 5441888"/>
              <a:gd name="connsiteY1" fmla="*/ 0 h 6858000"/>
              <a:gd name="connsiteX2" fmla="*/ 0 w 5441888"/>
              <a:gd name="connsiteY2" fmla="*/ 6858000 h 6858000"/>
              <a:gd name="connsiteX3" fmla="*/ 5441888 w 5441888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41888" h="6858000">
                <a:moveTo>
                  <a:pt x="5441888" y="0"/>
                </a:moveTo>
                <a:lnTo>
                  <a:pt x="0" y="0"/>
                </a:lnTo>
                <a:lnTo>
                  <a:pt x="0" y="6858000"/>
                </a:lnTo>
                <a:lnTo>
                  <a:pt x="5441888" y="6858000"/>
                </a:lnTo>
                <a:close/>
              </a:path>
            </a:pathLst>
          </a:custGeom>
        </p:spPr>
      </p:pic>
      <p:sp>
        <p:nvSpPr>
          <p:cNvPr id="19" name="Заголовок 1">
            <a:extLst>
              <a:ext uri="{FF2B5EF4-FFF2-40B4-BE49-F238E27FC236}">
                <a16:creationId xmlns:a16="http://schemas.microsoft.com/office/drawing/2014/main" id="{1E1C8C6D-0530-475B-A7F7-0E00C33ACFE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20169" y="1152771"/>
            <a:ext cx="5431971" cy="846301"/>
          </a:xfrm>
        </p:spPr>
        <p:txBody>
          <a:bodyPr rtlCol="0" anchor="t">
            <a:normAutofit/>
          </a:bodyPr>
          <a:lstStyle>
            <a:lvl1pPr>
              <a:defRPr lang="en-US" sz="2800" kern="1200" cap="all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pPr rtl="0"/>
            <a:r>
              <a:rPr lang="ru-RU" noProof="0"/>
              <a:t>ЩЕЛКНИТЕ, ЧТОБЫ ИЗМЕНИТЬ СТИЛЬ ЗАГОЛОВКА НА ОБРАЗЦЕ СЛАЙДА</a:t>
            </a:r>
          </a:p>
        </p:txBody>
      </p:sp>
      <p:sp>
        <p:nvSpPr>
          <p:cNvPr id="20" name="Текст 15">
            <a:extLst>
              <a:ext uri="{FF2B5EF4-FFF2-40B4-BE49-F238E27FC236}">
                <a16:creationId xmlns:a16="http://schemas.microsoft.com/office/drawing/2014/main" id="{3D2778A3-7084-4333-8349-03B1FEB5FE7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22254" y="2469515"/>
            <a:ext cx="5433204" cy="365125"/>
          </a:xfrm>
        </p:spPr>
        <p:txBody>
          <a:bodyPr rtlCol="0">
            <a:normAutofit/>
          </a:bodyPr>
          <a:lstStyle>
            <a:lvl1pPr marL="0" indent="0">
              <a:buNone/>
              <a:defRPr lang="en-US" sz="2000" kern="1200" cap="all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pPr lvl="0" rtl="0"/>
            <a:r>
              <a:rPr lang="ru-RU" noProof="0"/>
              <a:t>ЩЕЛКНИТЕ, ЧТОБЫ ДОБАВИТЬ ПОДЗАГОЛОВОК</a:t>
            </a:r>
          </a:p>
        </p:txBody>
      </p:sp>
      <p:sp>
        <p:nvSpPr>
          <p:cNvPr id="25" name="Текст 18">
            <a:extLst>
              <a:ext uri="{FF2B5EF4-FFF2-40B4-BE49-F238E27FC236}">
                <a16:creationId xmlns:a16="http://schemas.microsoft.com/office/drawing/2014/main" id="{70ED2545-F96B-400C-B6F4-F1D2D83B724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921828" y="2798940"/>
            <a:ext cx="5431971" cy="5579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Текст слайда</a:t>
            </a:r>
          </a:p>
        </p:txBody>
      </p:sp>
      <p:sp>
        <p:nvSpPr>
          <p:cNvPr id="26" name="Текст 15">
            <a:extLst>
              <a:ext uri="{FF2B5EF4-FFF2-40B4-BE49-F238E27FC236}">
                <a16:creationId xmlns:a16="http://schemas.microsoft.com/office/drawing/2014/main" id="{4A2FECA2-3808-47DC-84EB-CD3395C2052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922254" y="3569311"/>
            <a:ext cx="5433204" cy="365125"/>
          </a:xfrm>
        </p:spPr>
        <p:txBody>
          <a:bodyPr rtlCol="0">
            <a:normAutofit/>
          </a:bodyPr>
          <a:lstStyle>
            <a:lvl1pPr marL="0" indent="0">
              <a:buNone/>
              <a:defRPr lang="en-US" sz="2000" kern="1200" cap="all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pPr lvl="0" rtl="0"/>
            <a:r>
              <a:rPr lang="ru-RU" noProof="0"/>
              <a:t>ЩЕЛКНИТЕ, ЧТОБЫ ДОБАВИТЬ ПОДЗАГОЛОВОК</a:t>
            </a:r>
          </a:p>
        </p:txBody>
      </p:sp>
      <p:sp>
        <p:nvSpPr>
          <p:cNvPr id="27" name="Текст 18">
            <a:extLst>
              <a:ext uri="{FF2B5EF4-FFF2-40B4-BE49-F238E27FC236}">
                <a16:creationId xmlns:a16="http://schemas.microsoft.com/office/drawing/2014/main" id="{24393B9A-03C4-45C1-8172-F8B354458A4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921828" y="3898736"/>
            <a:ext cx="5431971" cy="5579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Текст слайда</a:t>
            </a:r>
          </a:p>
        </p:txBody>
      </p:sp>
      <p:sp>
        <p:nvSpPr>
          <p:cNvPr id="28" name="Текст 15">
            <a:extLst>
              <a:ext uri="{FF2B5EF4-FFF2-40B4-BE49-F238E27FC236}">
                <a16:creationId xmlns:a16="http://schemas.microsoft.com/office/drawing/2014/main" id="{18EC24A5-B4A5-4BAB-AE40-30EB69D6EF7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922254" y="4669107"/>
            <a:ext cx="5433204" cy="365125"/>
          </a:xfrm>
        </p:spPr>
        <p:txBody>
          <a:bodyPr rtlCol="0">
            <a:normAutofit/>
          </a:bodyPr>
          <a:lstStyle>
            <a:lvl1pPr marL="0" indent="0">
              <a:buNone/>
              <a:defRPr lang="en-US" sz="2000" kern="1200" cap="all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pPr lvl="0" rtl="0"/>
            <a:r>
              <a:rPr lang="ru-RU" noProof="0"/>
              <a:t>ЩЕЛКНИТЕ, ЧТОБЫ ДОБАВИТЬ ПОДЗАГОЛОВОК</a:t>
            </a:r>
          </a:p>
        </p:txBody>
      </p:sp>
      <p:sp>
        <p:nvSpPr>
          <p:cNvPr id="29" name="Текст 18">
            <a:extLst>
              <a:ext uri="{FF2B5EF4-FFF2-40B4-BE49-F238E27FC236}">
                <a16:creationId xmlns:a16="http://schemas.microsoft.com/office/drawing/2014/main" id="{726F36C0-4E6A-4A10-960D-11D78D04447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921828" y="4998532"/>
            <a:ext cx="5431971" cy="5579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Текст слайда</a:t>
            </a:r>
          </a:p>
        </p:txBody>
      </p:sp>
      <p:sp>
        <p:nvSpPr>
          <p:cNvPr id="21" name="Дата 6">
            <a:extLst>
              <a:ext uri="{FF2B5EF4-FFF2-40B4-BE49-F238E27FC236}">
                <a16:creationId xmlns:a16="http://schemas.microsoft.com/office/drawing/2014/main" id="{71F34533-9677-48AF-9374-976825F4BB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r>
              <a:rPr lang="ru-RU" noProof="0"/>
              <a:t>20ГГ</a:t>
            </a:r>
          </a:p>
        </p:txBody>
      </p:sp>
      <p:sp>
        <p:nvSpPr>
          <p:cNvPr id="22" name="Нижний колонтитул 7">
            <a:extLst>
              <a:ext uri="{FF2B5EF4-FFF2-40B4-BE49-F238E27FC236}">
                <a16:creationId xmlns:a16="http://schemas.microsoft.com/office/drawing/2014/main" id="{4FAB8A26-B99E-4F96-8327-A932A14F2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r>
              <a:rPr lang="ru-RU" noProof="0"/>
              <a:t>Набор слайдов для презентации</a:t>
            </a:r>
          </a:p>
        </p:txBody>
      </p:sp>
      <p:sp>
        <p:nvSpPr>
          <p:cNvPr id="24" name="Номер слайда 8">
            <a:extLst>
              <a:ext uri="{FF2B5EF4-FFF2-40B4-BE49-F238E27FC236}">
                <a16:creationId xmlns:a16="http://schemas.microsoft.com/office/drawing/2014/main" id="{EB0962D2-BCC3-48AB-A769-2A7327D29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3769334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0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Временная шкала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D46070C-E825-43D0-99F4-8B4614131131}"/>
              </a:ext>
            </a:extLst>
          </p:cNvPr>
          <p:cNvSpPr/>
          <p:nvPr userDrawn="1"/>
        </p:nvSpPr>
        <p:spPr>
          <a:xfrm>
            <a:off x="0" y="3057683"/>
            <a:ext cx="12191998" cy="20101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>
            <a:normAutofit/>
          </a:bodyPr>
          <a:lstStyle>
            <a:lvl1pPr algn="l">
              <a:defRPr lang="en-US" sz="2800" kern="1200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6" name="Текст 10">
            <a:extLst>
              <a:ext uri="{FF2B5EF4-FFF2-40B4-BE49-F238E27FC236}">
                <a16:creationId xmlns:a16="http://schemas.microsoft.com/office/drawing/2014/main" id="{E4E92FC5-6FC2-45C2-9200-3244F9EA69A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354712"/>
            <a:ext cx="731520" cy="457200"/>
          </a:xfrm>
        </p:spPr>
        <p:txBody>
          <a:bodyPr rtlCol="0" anchor="ctr"/>
          <a:lstStyle>
            <a:lvl1pPr marL="0" indent="0" algn="l">
              <a:buNone/>
              <a:defRPr sz="14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Год</a:t>
            </a:r>
          </a:p>
        </p:txBody>
      </p:sp>
      <p:sp>
        <p:nvSpPr>
          <p:cNvPr id="7" name="Текст 10">
            <a:extLst>
              <a:ext uri="{FF2B5EF4-FFF2-40B4-BE49-F238E27FC236}">
                <a16:creationId xmlns:a16="http://schemas.microsoft.com/office/drawing/2014/main" id="{4D75C136-D6C3-4431-8776-997070627AAB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8" name="Текст 10">
            <a:extLst>
              <a:ext uri="{FF2B5EF4-FFF2-40B4-BE49-F238E27FC236}">
                <a16:creationId xmlns:a16="http://schemas.microsoft.com/office/drawing/2014/main" id="{FD15D323-BFE3-4ACE-9A2E-C9EB69458B12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388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9" name="Текст 10">
            <a:extLst>
              <a:ext uri="{FF2B5EF4-FFF2-40B4-BE49-F238E27FC236}">
                <a16:creationId xmlns:a16="http://schemas.microsoft.com/office/drawing/2014/main" id="{3B520767-B49F-4503-8120-B66E411F33E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10" name="Текст 10">
            <a:extLst>
              <a:ext uri="{FF2B5EF4-FFF2-40B4-BE49-F238E27FC236}">
                <a16:creationId xmlns:a16="http://schemas.microsoft.com/office/drawing/2014/main" id="{30C2F5A0-E03E-4C89-B9EB-8D48889F5F9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11" name="Текст 10">
            <a:extLst>
              <a:ext uri="{FF2B5EF4-FFF2-40B4-BE49-F238E27FC236}">
                <a16:creationId xmlns:a16="http://schemas.microsoft.com/office/drawing/2014/main" id="{AB3645A3-D681-45BF-B195-452D000802C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292468"/>
            <a:ext cx="731520" cy="457200"/>
          </a:xfrm>
        </p:spPr>
        <p:txBody>
          <a:bodyPr rtlCol="0" anchor="ctr"/>
          <a:lstStyle>
            <a:lvl1pPr marL="0" indent="0" algn="l">
              <a:buNone/>
              <a:defRPr sz="14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Год</a:t>
            </a:r>
          </a:p>
        </p:txBody>
      </p:sp>
      <p:sp>
        <p:nvSpPr>
          <p:cNvPr id="12" name="Текст 10">
            <a:extLst>
              <a:ext uri="{FF2B5EF4-FFF2-40B4-BE49-F238E27FC236}">
                <a16:creationId xmlns:a16="http://schemas.microsoft.com/office/drawing/2014/main" id="{59D3CBFE-13C8-4DB1-A831-9393264923E7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13" name="Текст 10">
            <a:extLst>
              <a:ext uri="{FF2B5EF4-FFF2-40B4-BE49-F238E27FC236}">
                <a16:creationId xmlns:a16="http://schemas.microsoft.com/office/drawing/2014/main" id="{82385A0A-C61D-4BBD-AC77-D7642F895E22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14" name="Текст 10">
            <a:extLst>
              <a:ext uri="{FF2B5EF4-FFF2-40B4-BE49-F238E27FC236}">
                <a16:creationId xmlns:a16="http://schemas.microsoft.com/office/drawing/2014/main" id="{FED89FCE-7507-4C8C-923F-922290589466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15" name="Текст 10">
            <a:extLst>
              <a:ext uri="{FF2B5EF4-FFF2-40B4-BE49-F238E27FC236}">
                <a16:creationId xmlns:a16="http://schemas.microsoft.com/office/drawing/2014/main" id="{F2F73935-BF53-4510-8B8F-EDB1CD56A1BB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16" name="Текст 10">
            <a:extLst>
              <a:ext uri="{FF2B5EF4-FFF2-40B4-BE49-F238E27FC236}">
                <a16:creationId xmlns:a16="http://schemas.microsoft.com/office/drawing/2014/main" id="{2A9276DB-F427-4F8E-8E4C-466600F390FD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17" name="Текст 10">
            <a:extLst>
              <a:ext uri="{FF2B5EF4-FFF2-40B4-BE49-F238E27FC236}">
                <a16:creationId xmlns:a16="http://schemas.microsoft.com/office/drawing/2014/main" id="{79023948-0C1E-4DAB-B885-1C713409AA08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18" name="Текст 10">
            <a:extLst>
              <a:ext uri="{FF2B5EF4-FFF2-40B4-BE49-F238E27FC236}">
                <a16:creationId xmlns:a16="http://schemas.microsoft.com/office/drawing/2014/main" id="{4AB6A03C-6180-41ED-A88D-ECBB80D160F2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19" name="Текст 10">
            <a:extLst>
              <a:ext uri="{FF2B5EF4-FFF2-40B4-BE49-F238E27FC236}">
                <a16:creationId xmlns:a16="http://schemas.microsoft.com/office/drawing/2014/main" id="{145AD645-55F0-41A9-AC53-ED30BF1340BA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20" name="Текст 10">
            <a:extLst>
              <a:ext uri="{FF2B5EF4-FFF2-40B4-BE49-F238E27FC236}">
                <a16:creationId xmlns:a16="http://schemas.microsoft.com/office/drawing/2014/main" id="{C39F248D-01B4-40EE-B483-E8E81806DFBE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21" name="Текст 10">
            <a:extLst>
              <a:ext uri="{FF2B5EF4-FFF2-40B4-BE49-F238E27FC236}">
                <a16:creationId xmlns:a16="http://schemas.microsoft.com/office/drawing/2014/main" id="{1D0F1859-7A34-42DF-873E-2CF864E4C4BE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7602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22" name="Текст 10">
            <a:extLst>
              <a:ext uri="{FF2B5EF4-FFF2-40B4-BE49-F238E27FC236}">
                <a16:creationId xmlns:a16="http://schemas.microsoft.com/office/drawing/2014/main" id="{6EB397AF-B5C1-40FE-86D4-BA660E4C6E46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23" name="Текст 10">
            <a:extLst>
              <a:ext uri="{FF2B5EF4-FFF2-40B4-BE49-F238E27FC236}">
                <a16:creationId xmlns:a16="http://schemas.microsoft.com/office/drawing/2014/main" id="{AF1343D5-DC0F-4C7E-967F-CFC300A2C807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24" name="Текст 10">
            <a:extLst>
              <a:ext uri="{FF2B5EF4-FFF2-40B4-BE49-F238E27FC236}">
                <a16:creationId xmlns:a16="http://schemas.microsoft.com/office/drawing/2014/main" id="{9AD688A5-D2DF-4FC3-8171-FAEA8C4F5566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25" name="Текст 10">
            <a:extLst>
              <a:ext uri="{FF2B5EF4-FFF2-40B4-BE49-F238E27FC236}">
                <a16:creationId xmlns:a16="http://schemas.microsoft.com/office/drawing/2014/main" id="{EA05A5D4-01B0-4932-B03E-571986E282EA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26" name="Текст 10">
            <a:extLst>
              <a:ext uri="{FF2B5EF4-FFF2-40B4-BE49-F238E27FC236}">
                <a16:creationId xmlns:a16="http://schemas.microsoft.com/office/drawing/2014/main" id="{72A84601-CD4F-49ED-8D51-CEF032363058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27" name="Текст 10">
            <a:extLst>
              <a:ext uri="{FF2B5EF4-FFF2-40B4-BE49-F238E27FC236}">
                <a16:creationId xmlns:a16="http://schemas.microsoft.com/office/drawing/2014/main" id="{C49FB196-753D-4A12-9460-57D8AB4B540B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28" name="Текст 10">
            <a:extLst>
              <a:ext uri="{FF2B5EF4-FFF2-40B4-BE49-F238E27FC236}">
                <a16:creationId xmlns:a16="http://schemas.microsoft.com/office/drawing/2014/main" id="{DFC05EC7-9D6C-486B-9E2F-D3612013C0A1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29" name="Текст 10">
            <a:extLst>
              <a:ext uri="{FF2B5EF4-FFF2-40B4-BE49-F238E27FC236}">
                <a16:creationId xmlns:a16="http://schemas.microsoft.com/office/drawing/2014/main" id="{98F455FB-241B-4E1F-B581-FA6CBA239545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30" name="Текст 10">
            <a:extLst>
              <a:ext uri="{FF2B5EF4-FFF2-40B4-BE49-F238E27FC236}">
                <a16:creationId xmlns:a16="http://schemas.microsoft.com/office/drawing/2014/main" id="{9E38664A-8108-4E24-800B-3C32ADA43978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31" name="Текст 10">
            <a:extLst>
              <a:ext uri="{FF2B5EF4-FFF2-40B4-BE49-F238E27FC236}">
                <a16:creationId xmlns:a16="http://schemas.microsoft.com/office/drawing/2014/main" id="{2908458B-A3ED-4855-9E08-108D7C4A8D36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32" name="Прямоугольник 31">
            <a:extLst>
              <a:ext uri="{FF2B5EF4-FFF2-40B4-BE49-F238E27FC236}">
                <a16:creationId xmlns:a16="http://schemas.microsoft.com/office/drawing/2014/main" id="{FFA35437-CCDE-4D92-B879-F23B329C8EC3}"/>
              </a:ext>
            </a:extLst>
          </p:cNvPr>
          <p:cNvSpPr/>
          <p:nvPr userDrawn="1"/>
        </p:nvSpPr>
        <p:spPr>
          <a:xfrm>
            <a:off x="929640" y="4034785"/>
            <a:ext cx="10332720" cy="4571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</a:endParaRPr>
          </a:p>
        </p:txBody>
      </p:sp>
      <p:sp>
        <p:nvSpPr>
          <p:cNvPr id="36" name="Дата 2">
            <a:extLst>
              <a:ext uri="{FF2B5EF4-FFF2-40B4-BE49-F238E27FC236}">
                <a16:creationId xmlns:a16="http://schemas.microsoft.com/office/drawing/2014/main" id="{1CDC588F-73BC-4108-974B-0EAAB8213CE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r>
              <a:rPr lang="ru-RU" noProof="0"/>
              <a:t>20ГГ</a:t>
            </a:r>
          </a:p>
        </p:txBody>
      </p:sp>
      <p:sp>
        <p:nvSpPr>
          <p:cNvPr id="37" name="Нижний колонтитул 3">
            <a:extLst>
              <a:ext uri="{FF2B5EF4-FFF2-40B4-BE49-F238E27FC236}">
                <a16:creationId xmlns:a16="http://schemas.microsoft.com/office/drawing/2014/main" id="{B2AC1EB2-9B8F-4077-8B66-64F9549F2C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r>
              <a:rPr lang="ru-RU" noProof="0"/>
              <a:t>Набор слайдов для презентации</a:t>
            </a:r>
          </a:p>
        </p:txBody>
      </p:sp>
      <p:sp>
        <p:nvSpPr>
          <p:cNvPr id="38" name="Номер слайда 4">
            <a:extLst>
              <a:ext uri="{FF2B5EF4-FFF2-40B4-BE49-F238E27FC236}">
                <a16:creationId xmlns:a16="http://schemas.microsoft.com/office/drawing/2014/main" id="{28DE3E33-346A-45AF-B164-CB5DF04FA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0563234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Ar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полнитель графического элемента SmartArt 6">
            <a:extLst>
              <a:ext uri="{FF2B5EF4-FFF2-40B4-BE49-F238E27FC236}">
                <a16:creationId xmlns:a16="http://schemas.microsoft.com/office/drawing/2014/main" id="{156CA116-0F6E-4EE9-B34F-03BA07161A7A}"/>
              </a:ext>
            </a:extLst>
          </p:cNvPr>
          <p:cNvSpPr>
            <a:spLocks noGrp="1"/>
          </p:cNvSpPr>
          <p:nvPr>
            <p:ph type="dgm" sz="quarter" idx="15" hasCustomPrompt="1"/>
          </p:nvPr>
        </p:nvSpPr>
        <p:spPr>
          <a:xfrm>
            <a:off x="838200" y="2136776"/>
            <a:ext cx="10515600" cy="3697645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/>
              <a:t>Щелкните значок, чтобы добавить графический элемент SmartArt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>
            <a:normAutofit/>
          </a:bodyPr>
          <a:lstStyle>
            <a:lvl1pPr algn="ctr">
              <a:defRPr lang="en-US" sz="2800" kern="1200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pPr rtl="0"/>
            <a:r>
              <a:rPr lang="ru-RU" noProof="0"/>
              <a:t>ЩЕЛКНИТЕ, ЧТОБЫ ИЗМЕНИТЬ СТИЛЬ ЗАГОЛОВКА НА ОБРАЗЦЕ СЛАЙДА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E085D26-FA83-4414-959E-98936A772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r>
              <a:rPr lang="ru-RU" noProof="0"/>
              <a:t>20ГГ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1FB52E93-DE4C-4341-8D83-F0230E38B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r>
              <a:rPr lang="ru-RU" noProof="0"/>
              <a:t>Набор слайдов для презентации</a:t>
            </a:r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66988B2D-0240-4256-8268-4B9FF1E72363}"/>
              </a:ext>
            </a:extLst>
          </p:cNvPr>
          <p:cNvCxnSpPr>
            <a:cxnSpLocks/>
          </p:cNvCxnSpPr>
          <p:nvPr/>
        </p:nvCxnSpPr>
        <p:spPr>
          <a:xfrm flipV="1">
            <a:off x="0" y="0"/>
            <a:ext cx="2590800" cy="762000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D8EEAAE1-3D04-41C3-B2D2-B3BEF34C3B27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704850" cy="1027906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AC467230-4A0F-4B18-8BA9-C3B2FDD59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35431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лайд команды: 4 человека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 rtlCol="0">
            <a:normAutofit/>
          </a:bodyPr>
          <a:lstStyle>
            <a:lvl1pPr algn="ctr">
              <a:defRPr lang="en-US" sz="2800" kern="1200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pPr rtl="0"/>
            <a:r>
              <a:rPr lang="ru-RU" noProof="0"/>
              <a:t>ЩЕЛКНИТЕ, ЧТОБЫ ИЗМЕНИТЬ СТИЛЬ ЗАГОЛОВКА НА ОБРАЗЦЕ СЛАЙДА</a:t>
            </a:r>
          </a:p>
        </p:txBody>
      </p:sp>
      <p:sp>
        <p:nvSpPr>
          <p:cNvPr id="11" name="Рисунок 10">
            <a:extLst>
              <a:ext uri="{FF2B5EF4-FFF2-40B4-BE49-F238E27FC236}">
                <a16:creationId xmlns:a16="http://schemas.microsoft.com/office/drawing/2014/main" id="{B0BDE76A-30A6-4268-9656-28A484C3DCC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487181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 marL="0" indent="0" algn="l">
              <a:lnSpc>
                <a:spcPct val="100000"/>
              </a:lnSpc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17" name="Рисунок 10">
            <a:extLst>
              <a:ext uri="{FF2B5EF4-FFF2-40B4-BE49-F238E27FC236}">
                <a16:creationId xmlns:a16="http://schemas.microsoft.com/office/drawing/2014/main" id="{C4CA5C9C-91D5-44B1-A82A-A49732B4691A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836914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 marL="0" indent="0" algn="l">
              <a:lnSpc>
                <a:spcPct val="100000"/>
              </a:lnSpc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18" name="Рисунок 10">
            <a:extLst>
              <a:ext uri="{FF2B5EF4-FFF2-40B4-BE49-F238E27FC236}">
                <a16:creationId xmlns:a16="http://schemas.microsoft.com/office/drawing/2014/main" id="{4EBC7D6F-397D-4C5A-AA62-F683F88531A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327578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 algn="l">
              <a:lnSpc>
                <a:spcPct val="100000"/>
              </a:lnSpc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lvl="0"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19" name="Рисунок 10">
            <a:extLst>
              <a:ext uri="{FF2B5EF4-FFF2-40B4-BE49-F238E27FC236}">
                <a16:creationId xmlns:a16="http://schemas.microsoft.com/office/drawing/2014/main" id="{92E6B581-A522-4758-A9A4-8B9C7B860CF2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747458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 marL="0" indent="0" algn="l">
              <a:lnSpc>
                <a:spcPct val="100000"/>
              </a:lnSpc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343248" y="5084524"/>
            <a:ext cx="2123743" cy="343061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</a:t>
            </a:r>
          </a:p>
        </p:txBody>
      </p:sp>
      <p:sp>
        <p:nvSpPr>
          <p:cNvPr id="23" name="Текст 2">
            <a:extLst>
              <a:ext uri="{FF2B5EF4-FFF2-40B4-BE49-F238E27FC236}">
                <a16:creationId xmlns:a16="http://schemas.microsoft.com/office/drawing/2014/main" id="{572D0301-10F1-41B4-BEF8-C53FA4D66214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3692980" y="5099206"/>
            <a:ext cx="2135755" cy="343061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</a:t>
            </a:r>
          </a:p>
        </p:txBody>
      </p:sp>
      <p:sp>
        <p:nvSpPr>
          <p:cNvPr id="24" name="Текст 2">
            <a:extLst>
              <a:ext uri="{FF2B5EF4-FFF2-40B4-BE49-F238E27FC236}">
                <a16:creationId xmlns:a16="http://schemas.microsoft.com/office/drawing/2014/main" id="{E767B9DE-7410-43CC-90CF-52D67EF03D48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183644" y="5099206"/>
            <a:ext cx="2123743" cy="343061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</a:t>
            </a:r>
          </a:p>
        </p:txBody>
      </p:sp>
      <p:sp>
        <p:nvSpPr>
          <p:cNvPr id="25" name="Текст 2">
            <a:extLst>
              <a:ext uri="{FF2B5EF4-FFF2-40B4-BE49-F238E27FC236}">
                <a16:creationId xmlns:a16="http://schemas.microsoft.com/office/drawing/2014/main" id="{E13DFE1F-4534-4828-990E-B052F51FC65C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8603525" y="5084524"/>
            <a:ext cx="2123742" cy="343061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</a:t>
            </a:r>
          </a:p>
        </p:txBody>
      </p:sp>
      <p:sp>
        <p:nvSpPr>
          <p:cNvPr id="26" name="Текст 2">
            <a:extLst>
              <a:ext uri="{FF2B5EF4-FFF2-40B4-BE49-F238E27FC236}">
                <a16:creationId xmlns:a16="http://schemas.microsoft.com/office/drawing/2014/main" id="{A02C0876-23F7-41FA-9AC9-721097D1A3CD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1487181" y="5464114"/>
            <a:ext cx="1845511" cy="34306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</a:t>
            </a:r>
          </a:p>
        </p:txBody>
      </p:sp>
      <p:sp>
        <p:nvSpPr>
          <p:cNvPr id="27" name="Текст 2">
            <a:extLst>
              <a:ext uri="{FF2B5EF4-FFF2-40B4-BE49-F238E27FC236}">
                <a16:creationId xmlns:a16="http://schemas.microsoft.com/office/drawing/2014/main" id="{7ADEB263-F204-4A78-A5E0-7361EFE0B921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3836913" y="5478796"/>
            <a:ext cx="1855949" cy="34306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</a:t>
            </a:r>
          </a:p>
        </p:txBody>
      </p:sp>
      <p:sp>
        <p:nvSpPr>
          <p:cNvPr id="28" name="Текст 2">
            <a:extLst>
              <a:ext uri="{FF2B5EF4-FFF2-40B4-BE49-F238E27FC236}">
                <a16:creationId xmlns:a16="http://schemas.microsoft.com/office/drawing/2014/main" id="{103678F5-B025-46E2-BD45-E77861487165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6327577" y="5478796"/>
            <a:ext cx="1845511" cy="34306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</a:t>
            </a:r>
          </a:p>
        </p:txBody>
      </p:sp>
      <p:sp>
        <p:nvSpPr>
          <p:cNvPr id="29" name="Текст 2">
            <a:extLst>
              <a:ext uri="{FF2B5EF4-FFF2-40B4-BE49-F238E27FC236}">
                <a16:creationId xmlns:a16="http://schemas.microsoft.com/office/drawing/2014/main" id="{7E3F385B-4DD9-4F3C-A02B-179B9FA61292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747458" y="5464114"/>
            <a:ext cx="1845510" cy="34306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r>
              <a:rPr lang="ru-RU" noProof="0"/>
              <a:t>20ГГ</a:t>
            </a:r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r>
              <a:rPr lang="ru-RU" noProof="0"/>
              <a:t>Набор слайдов для презентации</a:t>
            </a:r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ru-RU" noProof="0" smtClean="0"/>
              <a:t>‹#›</a:t>
            </a:fld>
            <a:endParaRPr lang="ru-RU" noProof="0"/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4E4B72DA-52CB-4D39-A342-8857B4D959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 flipH="1" flipV="1">
            <a:off x="7334250" y="0"/>
            <a:ext cx="4857750" cy="76200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единительная линия 14">
            <a:extLst>
              <a:ext uri="{FF2B5EF4-FFF2-40B4-BE49-F238E27FC236}">
                <a16:creationId xmlns:a16="http://schemas.microsoft.com/office/drawing/2014/main" id="{21D9BCDA-DFB7-41A4-A7C7-CEE86CEDCB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1487150" y="0"/>
            <a:ext cx="704850" cy="1724025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23728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2" pos="936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лайд команды: 8 человек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 rtlCol="0">
            <a:normAutofit/>
          </a:bodyPr>
          <a:lstStyle>
            <a:lvl1pPr algn="ctr">
              <a:defRPr lang="en-US" sz="2800" kern="1200" spc="150" baseline="0" dirty="0">
                <a:solidFill>
                  <a:schemeClr val="bg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pPr rtl="0"/>
            <a:r>
              <a:rPr lang="ru-RU" noProof="0"/>
              <a:t>ЩЕЛКНИТЕ, ЧТОБЫ ИЗМЕНИТЬ СТИЛЬ ЗАГОЛОВКА НА ОБРАЗЦЕ СЛАЙДА</a:t>
            </a:r>
          </a:p>
        </p:txBody>
      </p:sp>
      <p:sp>
        <p:nvSpPr>
          <p:cNvPr id="11" name="Рисунок 10">
            <a:extLst>
              <a:ext uri="{FF2B5EF4-FFF2-40B4-BE49-F238E27FC236}">
                <a16:creationId xmlns:a16="http://schemas.microsoft.com/office/drawing/2014/main" id="{B0BDE76A-30A6-4268-9656-28A484C3DCC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877176" y="2428875"/>
            <a:ext cx="1066800" cy="1066800"/>
          </a:xfrm>
          <a:solidFill>
            <a:schemeClr val="tx1"/>
          </a:solidFill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90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17" name="Рисунок 10">
            <a:extLst>
              <a:ext uri="{FF2B5EF4-FFF2-40B4-BE49-F238E27FC236}">
                <a16:creationId xmlns:a16="http://schemas.microsoft.com/office/drawing/2014/main" id="{C4CA5C9C-91D5-44B1-A82A-A49732B4691A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226270" y="2428875"/>
            <a:ext cx="1066800" cy="1066800"/>
          </a:xfrm>
          <a:solidFill>
            <a:schemeClr val="tx1"/>
          </a:solidFill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90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18" name="Рисунок 10">
            <a:extLst>
              <a:ext uri="{FF2B5EF4-FFF2-40B4-BE49-F238E27FC236}">
                <a16:creationId xmlns:a16="http://schemas.microsoft.com/office/drawing/2014/main" id="{4EBC7D6F-397D-4C5A-AA62-F683F88531A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716934" y="2428875"/>
            <a:ext cx="1066800" cy="1066800"/>
          </a:xfrm>
          <a:solidFill>
            <a:schemeClr val="tx1"/>
          </a:solidFill>
        </p:spPr>
        <p:txBody>
          <a:bodyPr rtlCol="0">
            <a:noAutofit/>
          </a:bodyPr>
          <a:lstStyle>
            <a:lvl1pPr marL="0" indent="0" algn="l">
              <a:buNone/>
              <a:defRPr sz="90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bg1">
                    <a:lumMod val="75000"/>
                    <a:lumOff val="25000"/>
                  </a:schemeClr>
                </a:solidFill>
              </a:defRPr>
            </a:lvl2pPr>
          </a:lstStyle>
          <a:p>
            <a:pPr lvl="0"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19" name="Рисунок 10">
            <a:extLst>
              <a:ext uri="{FF2B5EF4-FFF2-40B4-BE49-F238E27FC236}">
                <a16:creationId xmlns:a16="http://schemas.microsoft.com/office/drawing/2014/main" id="{92E6B581-A522-4758-A9A4-8B9C7B860CF2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9136814" y="2428875"/>
            <a:ext cx="1066800" cy="1066800"/>
          </a:xfrm>
          <a:solidFill>
            <a:schemeClr val="tx1"/>
          </a:solidFill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90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00168" y="3654378"/>
            <a:ext cx="1828800" cy="34306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</a:t>
            </a:r>
          </a:p>
        </p:txBody>
      </p:sp>
      <p:sp>
        <p:nvSpPr>
          <p:cNvPr id="26" name="Текст 2">
            <a:extLst>
              <a:ext uri="{FF2B5EF4-FFF2-40B4-BE49-F238E27FC236}">
                <a16:creationId xmlns:a16="http://schemas.microsoft.com/office/drawing/2014/main" id="{A02C0876-23F7-41FA-9AC9-721097D1A3CD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1390120" y="3782039"/>
            <a:ext cx="2057400" cy="343061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</a:t>
            </a:r>
          </a:p>
        </p:txBody>
      </p:sp>
      <p:sp>
        <p:nvSpPr>
          <p:cNvPr id="23" name="Текст 2">
            <a:extLst>
              <a:ext uri="{FF2B5EF4-FFF2-40B4-BE49-F238E27FC236}">
                <a16:creationId xmlns:a16="http://schemas.microsoft.com/office/drawing/2014/main" id="{572D0301-10F1-41B4-BEF8-C53FA4D66214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3849262" y="3669060"/>
            <a:ext cx="1828800" cy="34306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</a:t>
            </a:r>
          </a:p>
        </p:txBody>
      </p:sp>
      <p:sp>
        <p:nvSpPr>
          <p:cNvPr id="27" name="Текст 2">
            <a:extLst>
              <a:ext uri="{FF2B5EF4-FFF2-40B4-BE49-F238E27FC236}">
                <a16:creationId xmlns:a16="http://schemas.microsoft.com/office/drawing/2014/main" id="{7ADEB263-F204-4A78-A5E0-7361EFE0B921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3739214" y="3796721"/>
            <a:ext cx="2057400" cy="343061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</a:t>
            </a:r>
          </a:p>
        </p:txBody>
      </p:sp>
      <p:sp>
        <p:nvSpPr>
          <p:cNvPr id="24" name="Текст 2">
            <a:extLst>
              <a:ext uri="{FF2B5EF4-FFF2-40B4-BE49-F238E27FC236}">
                <a16:creationId xmlns:a16="http://schemas.microsoft.com/office/drawing/2014/main" id="{E767B9DE-7410-43CC-90CF-52D67EF03D48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339926" y="3669060"/>
            <a:ext cx="1828800" cy="34306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</a:t>
            </a:r>
          </a:p>
        </p:txBody>
      </p:sp>
      <p:sp>
        <p:nvSpPr>
          <p:cNvPr id="28" name="Текст 2">
            <a:extLst>
              <a:ext uri="{FF2B5EF4-FFF2-40B4-BE49-F238E27FC236}">
                <a16:creationId xmlns:a16="http://schemas.microsoft.com/office/drawing/2014/main" id="{103678F5-B025-46E2-BD45-E77861487165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6217963" y="3796721"/>
            <a:ext cx="2057400" cy="343061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</a:t>
            </a:r>
          </a:p>
        </p:txBody>
      </p:sp>
      <p:sp>
        <p:nvSpPr>
          <p:cNvPr id="25" name="Текст 2">
            <a:extLst>
              <a:ext uri="{FF2B5EF4-FFF2-40B4-BE49-F238E27FC236}">
                <a16:creationId xmlns:a16="http://schemas.microsoft.com/office/drawing/2014/main" id="{E13DFE1F-4534-4828-990E-B052F51FC65C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8759806" y="3654378"/>
            <a:ext cx="1828800" cy="34306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</a:t>
            </a:r>
          </a:p>
        </p:txBody>
      </p:sp>
      <p:sp>
        <p:nvSpPr>
          <p:cNvPr id="29" name="Текст 2">
            <a:extLst>
              <a:ext uri="{FF2B5EF4-FFF2-40B4-BE49-F238E27FC236}">
                <a16:creationId xmlns:a16="http://schemas.microsoft.com/office/drawing/2014/main" id="{7E3F385B-4DD9-4F3C-A02B-179B9FA61292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634432" y="3782039"/>
            <a:ext cx="2057400" cy="343061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</a:t>
            </a:r>
          </a:p>
        </p:txBody>
      </p:sp>
      <p:sp>
        <p:nvSpPr>
          <p:cNvPr id="55" name="Рисунок 10">
            <a:extLst>
              <a:ext uri="{FF2B5EF4-FFF2-40B4-BE49-F238E27FC236}">
                <a16:creationId xmlns:a16="http://schemas.microsoft.com/office/drawing/2014/main" id="{1EBAEB1D-A7F9-4F90-B642-4277D3802BAB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877176" y="4287711"/>
            <a:ext cx="1066800" cy="1066800"/>
          </a:xfrm>
          <a:solidFill>
            <a:schemeClr val="tx1"/>
          </a:solidFill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90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56" name="Рисунок 10">
            <a:extLst>
              <a:ext uri="{FF2B5EF4-FFF2-40B4-BE49-F238E27FC236}">
                <a16:creationId xmlns:a16="http://schemas.microsoft.com/office/drawing/2014/main" id="{9461A69E-14C8-4325-89AF-D4257C1C05BA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4226270" y="4287711"/>
            <a:ext cx="1066800" cy="1066800"/>
          </a:xfrm>
          <a:solidFill>
            <a:schemeClr val="tx1"/>
          </a:solidFill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90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57" name="Рисунок 10">
            <a:extLst>
              <a:ext uri="{FF2B5EF4-FFF2-40B4-BE49-F238E27FC236}">
                <a16:creationId xmlns:a16="http://schemas.microsoft.com/office/drawing/2014/main" id="{0FB38616-82FB-4DAD-A82E-3777ACB41148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6716934" y="4287711"/>
            <a:ext cx="1066800" cy="1066800"/>
          </a:xfrm>
          <a:solidFill>
            <a:schemeClr val="tx1"/>
          </a:solidFill>
        </p:spPr>
        <p:txBody>
          <a:bodyPr rtlCol="0">
            <a:normAutofit/>
          </a:bodyPr>
          <a:lstStyle>
            <a:lvl1pPr marL="0" indent="0">
              <a:buNone/>
              <a:defRPr sz="90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bg1">
                    <a:lumMod val="75000"/>
                    <a:lumOff val="25000"/>
                  </a:schemeClr>
                </a:solidFill>
              </a:defRPr>
            </a:lvl2pPr>
          </a:lstStyle>
          <a:p>
            <a:pPr lvl="0"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58" name="Рисунок 10">
            <a:extLst>
              <a:ext uri="{FF2B5EF4-FFF2-40B4-BE49-F238E27FC236}">
                <a16:creationId xmlns:a16="http://schemas.microsoft.com/office/drawing/2014/main" id="{622ED9F4-EB9B-4588-8501-BFECB846EE73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9136814" y="4287711"/>
            <a:ext cx="1066800" cy="1066800"/>
          </a:xfrm>
          <a:solidFill>
            <a:schemeClr val="tx1"/>
          </a:solidFill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90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54" name="Текст 2">
            <a:extLst>
              <a:ext uri="{FF2B5EF4-FFF2-40B4-BE49-F238E27FC236}">
                <a16:creationId xmlns:a16="http://schemas.microsoft.com/office/drawing/2014/main" id="{22930C5B-603C-494E-A467-8B394D01D406}"/>
              </a:ext>
            </a:extLst>
          </p:cNvPr>
          <p:cNvSpPr>
            <a:spLocks noGrp="1"/>
          </p:cNvSpPr>
          <p:nvPr>
            <p:ph type="body" idx="25" hasCustomPrompt="1"/>
          </p:nvPr>
        </p:nvSpPr>
        <p:spPr>
          <a:xfrm>
            <a:off x="1500168" y="5513214"/>
            <a:ext cx="1828800" cy="34306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</a:t>
            </a:r>
          </a:p>
        </p:txBody>
      </p:sp>
      <p:sp>
        <p:nvSpPr>
          <p:cNvPr id="62" name="Текст 2">
            <a:extLst>
              <a:ext uri="{FF2B5EF4-FFF2-40B4-BE49-F238E27FC236}">
                <a16:creationId xmlns:a16="http://schemas.microsoft.com/office/drawing/2014/main" id="{540C455F-A23B-493F-B95E-AB485D91DA6A}"/>
              </a:ext>
            </a:extLst>
          </p:cNvPr>
          <p:cNvSpPr>
            <a:spLocks noGrp="1"/>
          </p:cNvSpPr>
          <p:nvPr>
            <p:ph type="body" idx="33" hasCustomPrompt="1"/>
          </p:nvPr>
        </p:nvSpPr>
        <p:spPr>
          <a:xfrm>
            <a:off x="1390120" y="5640875"/>
            <a:ext cx="2057400" cy="343061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</a:t>
            </a:r>
          </a:p>
        </p:txBody>
      </p:sp>
      <p:sp>
        <p:nvSpPr>
          <p:cNvPr id="59" name="Текст 2">
            <a:extLst>
              <a:ext uri="{FF2B5EF4-FFF2-40B4-BE49-F238E27FC236}">
                <a16:creationId xmlns:a16="http://schemas.microsoft.com/office/drawing/2014/main" id="{6D1C374C-DAF7-40EF-B279-4EC7A2AFE6A2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3849262" y="5527896"/>
            <a:ext cx="1828800" cy="34306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</a:t>
            </a:r>
          </a:p>
        </p:txBody>
      </p:sp>
      <p:sp>
        <p:nvSpPr>
          <p:cNvPr id="63" name="Текст 2">
            <a:extLst>
              <a:ext uri="{FF2B5EF4-FFF2-40B4-BE49-F238E27FC236}">
                <a16:creationId xmlns:a16="http://schemas.microsoft.com/office/drawing/2014/main" id="{421FF438-E4E8-4643-BCB3-4A1C12429042}"/>
              </a:ext>
            </a:extLst>
          </p:cNvPr>
          <p:cNvSpPr>
            <a:spLocks noGrp="1"/>
          </p:cNvSpPr>
          <p:nvPr>
            <p:ph type="body" idx="34" hasCustomPrompt="1"/>
          </p:nvPr>
        </p:nvSpPr>
        <p:spPr>
          <a:xfrm>
            <a:off x="3739214" y="5655557"/>
            <a:ext cx="2057400" cy="343061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</a:t>
            </a:r>
          </a:p>
        </p:txBody>
      </p:sp>
      <p:sp>
        <p:nvSpPr>
          <p:cNvPr id="60" name="Текст 2">
            <a:extLst>
              <a:ext uri="{FF2B5EF4-FFF2-40B4-BE49-F238E27FC236}">
                <a16:creationId xmlns:a16="http://schemas.microsoft.com/office/drawing/2014/main" id="{D4FEDD19-A7BA-45BB-93A0-F1E896C9F26D}"/>
              </a:ext>
            </a:extLst>
          </p:cNvPr>
          <p:cNvSpPr>
            <a:spLocks noGrp="1"/>
          </p:cNvSpPr>
          <p:nvPr>
            <p:ph type="body" idx="31" hasCustomPrompt="1"/>
          </p:nvPr>
        </p:nvSpPr>
        <p:spPr>
          <a:xfrm>
            <a:off x="6339926" y="5527896"/>
            <a:ext cx="1828800" cy="34306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</a:t>
            </a:r>
          </a:p>
        </p:txBody>
      </p:sp>
      <p:sp>
        <p:nvSpPr>
          <p:cNvPr id="64" name="Текст 2">
            <a:extLst>
              <a:ext uri="{FF2B5EF4-FFF2-40B4-BE49-F238E27FC236}">
                <a16:creationId xmlns:a16="http://schemas.microsoft.com/office/drawing/2014/main" id="{A12F0175-7AEE-46B1-9590-D4A427680DC7}"/>
              </a:ext>
            </a:extLst>
          </p:cNvPr>
          <p:cNvSpPr>
            <a:spLocks noGrp="1"/>
          </p:cNvSpPr>
          <p:nvPr>
            <p:ph type="body" idx="35" hasCustomPrompt="1"/>
          </p:nvPr>
        </p:nvSpPr>
        <p:spPr>
          <a:xfrm>
            <a:off x="6229878" y="5655557"/>
            <a:ext cx="2057400" cy="343061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</a:t>
            </a:r>
          </a:p>
        </p:txBody>
      </p:sp>
      <p:sp>
        <p:nvSpPr>
          <p:cNvPr id="61" name="Текст 2">
            <a:extLst>
              <a:ext uri="{FF2B5EF4-FFF2-40B4-BE49-F238E27FC236}">
                <a16:creationId xmlns:a16="http://schemas.microsoft.com/office/drawing/2014/main" id="{5026D39F-46AB-4680-9A52-F367344A3531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8759806" y="5513214"/>
            <a:ext cx="1828800" cy="34306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</a:t>
            </a:r>
          </a:p>
        </p:txBody>
      </p:sp>
      <p:sp>
        <p:nvSpPr>
          <p:cNvPr id="65" name="Текст 2">
            <a:extLst>
              <a:ext uri="{FF2B5EF4-FFF2-40B4-BE49-F238E27FC236}">
                <a16:creationId xmlns:a16="http://schemas.microsoft.com/office/drawing/2014/main" id="{04E11FE2-6320-4E8C-A5B3-8104AF329ADA}"/>
              </a:ext>
            </a:extLst>
          </p:cNvPr>
          <p:cNvSpPr>
            <a:spLocks noGrp="1"/>
          </p:cNvSpPr>
          <p:nvPr>
            <p:ph type="body" idx="36" hasCustomPrompt="1"/>
          </p:nvPr>
        </p:nvSpPr>
        <p:spPr>
          <a:xfrm>
            <a:off x="8634432" y="5640875"/>
            <a:ext cx="2057400" cy="343061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pPr rtl="0"/>
            <a:r>
              <a:rPr lang="ru-RU" noProof="0"/>
              <a:t>20ГГ</a:t>
            </a:r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pPr rtl="0"/>
            <a:r>
              <a:rPr lang="ru-RU" noProof="0"/>
              <a:t>Набор слайдов для презентации</a:t>
            </a:r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pPr rtl="0"/>
            <a:fld id="{B5CEABB6-07DC-46E8-9B57-56EC44A396E5}" type="slidenum">
              <a:rPr lang="ru-RU" noProof="0" smtClean="0"/>
              <a:t>‹#›</a:t>
            </a:fld>
            <a:endParaRPr lang="ru-RU" noProof="0"/>
          </a:p>
        </p:txBody>
      </p:sp>
      <p:pic>
        <p:nvPicPr>
          <p:cNvPr id="13" name="Графический объект 12">
            <a:extLst>
              <a:ext uri="{FF2B5EF4-FFF2-40B4-BE49-F238E27FC236}">
                <a16:creationId xmlns:a16="http://schemas.microsoft.com/office/drawing/2014/main" id="{B0DFD584-E5CF-41EF-B51E-679CE22DDF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473953"/>
            <a:ext cx="2057400" cy="1647825"/>
          </a:xfrm>
          <a:prstGeom prst="rect">
            <a:avLst/>
          </a:prstGeom>
        </p:spPr>
      </p:pic>
      <p:pic>
        <p:nvPicPr>
          <p:cNvPr id="14" name="Графический объект 13">
            <a:extLst>
              <a:ext uri="{FF2B5EF4-FFF2-40B4-BE49-F238E27FC236}">
                <a16:creationId xmlns:a16="http://schemas.microsoft.com/office/drawing/2014/main" id="{E5C02DDF-25A6-42C7-9525-F279CE2095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049000" y="5180889"/>
            <a:ext cx="11430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0955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содержимое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 rtlCol="0">
            <a:normAutofit/>
          </a:bodyPr>
          <a:lstStyle>
            <a:lvl1pPr algn="ctr">
              <a:defRPr lang="en-US" sz="2800" kern="1200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pPr rtl="0"/>
            <a:r>
              <a:rPr lang="ru-RU" noProof="0"/>
              <a:t>ЩЕЛКНИТЕ, ЧТОБЫ ИЗМЕНИТЬ СТИЛЬ ЗАГОЛОВКА НА ОБРАЗЦЕ СЛАЙДА</a:t>
            </a:r>
          </a:p>
        </p:txBody>
      </p:sp>
      <p:sp>
        <p:nvSpPr>
          <p:cNvPr id="11" name="Объект 10">
            <a:extLst>
              <a:ext uri="{FF2B5EF4-FFF2-40B4-BE49-F238E27FC236}">
                <a16:creationId xmlns:a16="http://schemas.microsoft.com/office/drawing/2014/main" id="{ADC2540D-94C4-405B-8607-0CEDD6F54B9C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1075447" y="2370670"/>
            <a:ext cx="1856232" cy="1664208"/>
          </a:xfrm>
        </p:spPr>
        <p:txBody>
          <a:bodyPr rtlCol="0">
            <a:no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 rtl="0"/>
            <a:r>
              <a:rPr lang="ru-RU" noProof="0"/>
              <a:t>Щелкните, чтобы добавить содержимое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8200" y="3788813"/>
            <a:ext cx="2330726" cy="804859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№</a:t>
            </a:r>
          </a:p>
        </p:txBody>
      </p:sp>
      <p:sp>
        <p:nvSpPr>
          <p:cNvPr id="17" name="Текст 2">
            <a:extLst>
              <a:ext uri="{FF2B5EF4-FFF2-40B4-BE49-F238E27FC236}">
                <a16:creationId xmlns:a16="http://schemas.microsoft.com/office/drawing/2014/main" id="{E43D2F47-FAF2-42C2-967D-251DD4B940D7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838200" y="4464810"/>
            <a:ext cx="2330726" cy="438505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8200" y="5120722"/>
            <a:ext cx="2330726" cy="853167"/>
          </a:xfrm>
        </p:spPr>
        <p:txBody>
          <a:bodyPr lIns="0" rIns="0"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24" name="Объект 10">
            <a:extLst>
              <a:ext uri="{FF2B5EF4-FFF2-40B4-BE49-F238E27FC236}">
                <a16:creationId xmlns:a16="http://schemas.microsoft.com/office/drawing/2014/main" id="{11C6EC54-ADFA-4CFF-9E9B-DC7E96C854C2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3805651" y="2370670"/>
            <a:ext cx="1856232" cy="1664208"/>
          </a:xfrm>
        </p:spPr>
        <p:txBody>
          <a:bodyPr rtlCol="0">
            <a:no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 rtl="0"/>
            <a:r>
              <a:rPr lang="ru-RU" noProof="0"/>
              <a:t>Щелкните, чтобы добавить содержимое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562665" y="3788813"/>
            <a:ext cx="2342205" cy="804859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№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3322C250-87FC-4F14-A42C-FFDA120D0D6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62665" y="4464810"/>
            <a:ext cx="2342205" cy="438505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ru-RU" noProof="0"/>
              <a:t>ЩЕЛКНИТЕ, ЧТОБЫ ИЗМЕНИТЬ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B36EE64B-44BF-4634-97BC-5ED74C6DF28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3562665" y="5120722"/>
            <a:ext cx="2342205" cy="853167"/>
          </a:xfrm>
        </p:spPr>
        <p:txBody>
          <a:bodyPr lIns="0" rIns="0"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25" name="Объект 10">
            <a:extLst>
              <a:ext uri="{FF2B5EF4-FFF2-40B4-BE49-F238E27FC236}">
                <a16:creationId xmlns:a16="http://schemas.microsoft.com/office/drawing/2014/main" id="{1B6DD41C-FCE2-4AC6-A235-2FF1B905DAAD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6530117" y="2370670"/>
            <a:ext cx="1856232" cy="1664208"/>
          </a:xfrm>
        </p:spPr>
        <p:txBody>
          <a:bodyPr rtlCol="0">
            <a:no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 rtl="0"/>
            <a:r>
              <a:rPr lang="ru-RU" noProof="0"/>
              <a:t>Щелкните, чтобы добавить содержимое</a:t>
            </a:r>
          </a:p>
        </p:txBody>
      </p:sp>
      <p:sp>
        <p:nvSpPr>
          <p:cNvPr id="21" name="Текст 2">
            <a:extLst>
              <a:ext uri="{FF2B5EF4-FFF2-40B4-BE49-F238E27FC236}">
                <a16:creationId xmlns:a16="http://schemas.microsoft.com/office/drawing/2014/main" id="{1F60A771-8BBC-4565-AB09-402DA7CB2780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298609" y="3788813"/>
            <a:ext cx="2330726" cy="804859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№</a:t>
            </a:r>
          </a:p>
        </p:txBody>
      </p:sp>
      <p:sp>
        <p:nvSpPr>
          <p:cNvPr id="19" name="Текст 2">
            <a:extLst>
              <a:ext uri="{FF2B5EF4-FFF2-40B4-BE49-F238E27FC236}">
                <a16:creationId xmlns:a16="http://schemas.microsoft.com/office/drawing/2014/main" id="{D3C675D6-83FA-4036-B516-098EDCAF2506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298609" y="4464810"/>
            <a:ext cx="2330726" cy="438505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</a:t>
            </a:r>
          </a:p>
        </p:txBody>
      </p:sp>
      <p:sp>
        <p:nvSpPr>
          <p:cNvPr id="22" name="Объект 3">
            <a:extLst>
              <a:ext uri="{FF2B5EF4-FFF2-40B4-BE49-F238E27FC236}">
                <a16:creationId xmlns:a16="http://schemas.microsoft.com/office/drawing/2014/main" id="{C464A9BD-B815-4632-8F54-6EB70E48BAFF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6298609" y="5120722"/>
            <a:ext cx="2330726" cy="853167"/>
          </a:xfrm>
        </p:spPr>
        <p:txBody>
          <a:bodyPr lIns="0" rIns="0"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26" name="Объект 10">
            <a:extLst>
              <a:ext uri="{FF2B5EF4-FFF2-40B4-BE49-F238E27FC236}">
                <a16:creationId xmlns:a16="http://schemas.microsoft.com/office/drawing/2014/main" id="{CEB4C3DB-E51E-4479-90C2-DFE5DB4B2482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9260321" y="2370670"/>
            <a:ext cx="1856232" cy="1664208"/>
          </a:xfrm>
        </p:spPr>
        <p:txBody>
          <a:bodyPr rtlCol="0">
            <a:no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 rtl="0"/>
            <a:r>
              <a:rPr lang="ru-RU" noProof="0"/>
              <a:t>Щелкните, чтобы добавить содержимое</a:t>
            </a:r>
          </a:p>
        </p:txBody>
      </p:sp>
      <p:sp>
        <p:nvSpPr>
          <p:cNvPr id="14" name="Текст 2">
            <a:extLst>
              <a:ext uri="{FF2B5EF4-FFF2-40B4-BE49-F238E27FC236}">
                <a16:creationId xmlns:a16="http://schemas.microsoft.com/office/drawing/2014/main" id="{84A1E92D-A5BF-4268-BFF3-1418A1F03589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9023074" y="3788457"/>
            <a:ext cx="2330726" cy="804859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№</a:t>
            </a:r>
          </a:p>
        </p:txBody>
      </p:sp>
      <p:sp>
        <p:nvSpPr>
          <p:cNvPr id="23" name="Текст 2">
            <a:extLst>
              <a:ext uri="{FF2B5EF4-FFF2-40B4-BE49-F238E27FC236}">
                <a16:creationId xmlns:a16="http://schemas.microsoft.com/office/drawing/2014/main" id="{B6439AAC-8A96-4015-8A87-ED8DF7027B60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9023074" y="4464454"/>
            <a:ext cx="2330726" cy="438505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</a:t>
            </a:r>
          </a:p>
        </p:txBody>
      </p:sp>
      <p:cxnSp>
        <p:nvCxnSpPr>
          <p:cNvPr id="16" name="Прямая соединительная линия 15">
            <a:extLst>
              <a:ext uri="{FF2B5EF4-FFF2-40B4-BE49-F238E27FC236}">
                <a16:creationId xmlns:a16="http://schemas.microsoft.com/office/drawing/2014/main" id="{463D7850-C2A6-43CE-BBE4-8E81A0A59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1238250" cy="1328057"/>
          </a:xfrm>
          <a:prstGeom prst="line">
            <a:avLst/>
          </a:prstGeom>
          <a:ln w="31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единительная линия 19">
            <a:extLst>
              <a:ext uri="{FF2B5EF4-FFF2-40B4-BE49-F238E27FC236}">
                <a16:creationId xmlns:a16="http://schemas.microsoft.com/office/drawing/2014/main" id="{EBAD3E03-2E3B-440C-9105-6F9D33006D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3790950" cy="892177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бъект 3">
            <a:extLst>
              <a:ext uri="{FF2B5EF4-FFF2-40B4-BE49-F238E27FC236}">
                <a16:creationId xmlns:a16="http://schemas.microsoft.com/office/drawing/2014/main" id="{492F9083-A886-4EEB-94D6-1FAE6DC33000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9023074" y="5120366"/>
            <a:ext cx="2330726" cy="853167"/>
          </a:xfrm>
        </p:spPr>
        <p:txBody>
          <a:bodyPr lIns="0" rIns="0"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r>
              <a:rPr lang="ru-RU" noProof="0"/>
              <a:t>20ГГ</a:t>
            </a:r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r>
              <a:rPr lang="ru-RU" noProof="0"/>
              <a:t>Набор слайдов для презентации</a:t>
            </a:r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3866963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Свод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76875" y="1671639"/>
            <a:ext cx="5111750" cy="1204912"/>
          </a:xfrm>
        </p:spPr>
        <p:txBody>
          <a:bodyPr rtlCol="0" anchor="b">
            <a:normAutofit/>
          </a:bodyPr>
          <a:lstStyle>
            <a:lvl1pPr>
              <a:defRPr lang="en-US" sz="2800" kern="1200" cap="all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2FD4279-EA62-4397-878A-73F4948DB17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476875" y="3682546"/>
            <a:ext cx="5111750" cy="1525588"/>
          </a:xfrm>
        </p:spPr>
        <p:txBody>
          <a:bodyPr rtlCol="0" anchor="b"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cxnSp>
        <p:nvCxnSpPr>
          <p:cNvPr id="23" name="Прямая соединительная линия 22">
            <a:extLst>
              <a:ext uri="{FF2B5EF4-FFF2-40B4-BE49-F238E27FC236}">
                <a16:creationId xmlns:a16="http://schemas.microsoft.com/office/drawing/2014/main" id="{D87F08D6-2CA7-4A5A-BE34-07113DCA535D}"/>
              </a:ext>
            </a:extLst>
          </p:cNvPr>
          <p:cNvCxnSpPr>
            <a:cxnSpLocks/>
          </p:cNvCxnSpPr>
          <p:nvPr/>
        </p:nvCxnSpPr>
        <p:spPr>
          <a:xfrm flipH="1" flipV="1">
            <a:off x="0" y="876300"/>
            <a:ext cx="4762500" cy="1628775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A768C87F-B9C3-4DFF-8454-F3F52CE4346B}"/>
              </a:ext>
            </a:extLst>
          </p:cNvPr>
          <p:cNvCxnSpPr>
            <a:cxnSpLocks/>
          </p:cNvCxnSpPr>
          <p:nvPr/>
        </p:nvCxnSpPr>
        <p:spPr>
          <a:xfrm flipH="1" flipV="1">
            <a:off x="2638425" y="0"/>
            <a:ext cx="2124076" cy="5186363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Дата 6">
            <a:extLst>
              <a:ext uri="{FF2B5EF4-FFF2-40B4-BE49-F238E27FC236}">
                <a16:creationId xmlns:a16="http://schemas.microsoft.com/office/drawing/2014/main" id="{71F34533-9677-48AF-9374-976825F4BB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r>
              <a:rPr lang="ru-RU" noProof="0"/>
              <a:t>20ГГ</a:t>
            </a:r>
          </a:p>
        </p:txBody>
      </p:sp>
      <p:sp>
        <p:nvSpPr>
          <p:cNvPr id="22" name="Нижний колонтитул 7">
            <a:extLst>
              <a:ext uri="{FF2B5EF4-FFF2-40B4-BE49-F238E27FC236}">
                <a16:creationId xmlns:a16="http://schemas.microsoft.com/office/drawing/2014/main" id="{4FAB8A26-B99E-4F96-8327-A932A14F2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r>
              <a:rPr lang="ru-RU" noProof="0"/>
              <a:t>Набор слайдов для презентации</a:t>
            </a:r>
          </a:p>
        </p:txBody>
      </p:sp>
      <p:sp>
        <p:nvSpPr>
          <p:cNvPr id="24" name="Номер слайда 8">
            <a:extLst>
              <a:ext uri="{FF2B5EF4-FFF2-40B4-BE49-F238E27FC236}">
                <a16:creationId xmlns:a16="http://schemas.microsoft.com/office/drawing/2014/main" id="{EB0962D2-BCC3-48AB-A769-2A7327D29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6163167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0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Заключение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67200" y="1615736"/>
            <a:ext cx="4179570" cy="1524735"/>
          </a:xfrm>
        </p:spPr>
        <p:txBody>
          <a:bodyPr rtlCol="0" anchor="b">
            <a:noAutofit/>
          </a:bodyPr>
          <a:lstStyle>
            <a:lvl1pPr algn="l">
              <a:defRPr sz="3200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/>
              <a:t>СТИЛЬ ОБРАЗЦА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67200" y="3238103"/>
            <a:ext cx="4179570" cy="2004161"/>
          </a:xfrm>
        </p:spPr>
        <p:txBody>
          <a:bodyPr rtlCol="0">
            <a:normAutofit/>
          </a:bodyPr>
          <a:lstStyle>
            <a:lvl1pPr marL="0" indent="0" algn="l">
              <a:lnSpc>
                <a:spcPct val="15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/>
              <a:t>Образец подзаголовка</a:t>
            </a:r>
          </a:p>
        </p:txBody>
      </p:sp>
      <p:pic>
        <p:nvPicPr>
          <p:cNvPr id="6" name="Графический объект 5">
            <a:extLst>
              <a:ext uri="{FF2B5EF4-FFF2-40B4-BE49-F238E27FC236}">
                <a16:creationId xmlns:a16="http://schemas.microsoft.com/office/drawing/2014/main" id="{ED3361C9-310A-4255-A94E-B77588962D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3176938" cy="6858000"/>
          </a:xfrm>
          <a:prstGeom prst="rect">
            <a:avLst/>
          </a:prstGeom>
        </p:spPr>
      </p:pic>
      <p:sp>
        <p:nvSpPr>
          <p:cNvPr id="9" name="Дата 6">
            <a:extLst>
              <a:ext uri="{FF2B5EF4-FFF2-40B4-BE49-F238E27FC236}">
                <a16:creationId xmlns:a16="http://schemas.microsoft.com/office/drawing/2014/main" id="{BF358517-D7B7-40D0-A9D0-B650C80898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67200" y="6356350"/>
            <a:ext cx="1774371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r>
              <a:rPr lang="ru-RU" noProof="0"/>
              <a:t>20ГГ</a:t>
            </a:r>
          </a:p>
        </p:txBody>
      </p:sp>
      <p:sp>
        <p:nvSpPr>
          <p:cNvPr id="10" name="Нижний колонтитул 7">
            <a:extLst>
              <a:ext uri="{FF2B5EF4-FFF2-40B4-BE49-F238E27FC236}">
                <a16:creationId xmlns:a16="http://schemas.microsoft.com/office/drawing/2014/main" id="{6026D44C-0B39-4DE1-A0FC-5615DDAAE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79721" y="6356350"/>
            <a:ext cx="2661557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r>
              <a:rPr lang="ru-RU" noProof="0"/>
              <a:t>Набор слайдов для презентации</a:t>
            </a:r>
          </a:p>
        </p:txBody>
      </p:sp>
      <p:sp>
        <p:nvSpPr>
          <p:cNvPr id="11" name="Номер слайда 8">
            <a:extLst>
              <a:ext uri="{FF2B5EF4-FFF2-40B4-BE49-F238E27FC236}">
                <a16:creationId xmlns:a16="http://schemas.microsoft.com/office/drawing/2014/main" id="{0F8222B4-B618-42C4-8BDB-D2E4DF2F2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79428" y="6356350"/>
            <a:ext cx="1774371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4293551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Повестка дня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Графический объект 7">
            <a:extLst>
              <a:ext uri="{FF2B5EF4-FFF2-40B4-BE49-F238E27FC236}">
                <a16:creationId xmlns:a16="http://schemas.microsoft.com/office/drawing/2014/main" id="{D514C6BF-376E-43E8-881D-2E767426990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8301" r="28341" b="23071"/>
          <a:stretch/>
        </p:blipFill>
        <p:spPr>
          <a:xfrm>
            <a:off x="5488815" y="0"/>
            <a:ext cx="6703185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0A9B92-C2D0-466A-A680-A35832C452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33499" y="1020445"/>
            <a:ext cx="3171825" cy="1325563"/>
          </a:xfrm>
        </p:spPr>
        <p:txBody>
          <a:bodyPr rtlCol="0" anchor="b">
            <a:normAutofit/>
          </a:bodyPr>
          <a:lstStyle>
            <a:lvl1pPr>
              <a:defRPr sz="2800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/>
              <a:t>СТИЛЬ ОБРАЗЦА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DA41CE6-5A88-4C5C-B2A4-6A5D2153B16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333499" y="2924175"/>
            <a:ext cx="3171825" cy="2519363"/>
          </a:xfrm>
        </p:spPr>
        <p:txBody>
          <a:bodyPr rtlCol="0">
            <a:normAutofit/>
          </a:bodyPr>
          <a:lstStyle>
            <a:lvl1pPr marL="0" indent="0">
              <a:lnSpc>
                <a:spcPct val="120000"/>
              </a:lnSpc>
              <a:spcBef>
                <a:spcPts val="100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20000"/>
              </a:lnSpc>
              <a:spcBef>
                <a:spcPts val="100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lnSpc>
                <a:spcPct val="120000"/>
              </a:lnSpc>
              <a:spcBef>
                <a:spcPts val="100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lnSpc>
                <a:spcPct val="120000"/>
              </a:lnSpc>
              <a:spcBef>
                <a:spcPts val="100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lnSpc>
                <a:spcPct val="120000"/>
              </a:lnSpc>
              <a:spcBef>
                <a:spcPts val="100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39F5093-3C53-4152-B8FE-0522E0795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33500" y="6356350"/>
            <a:ext cx="985157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r>
              <a:rPr lang="ru-RU" noProof="0"/>
              <a:t>20XX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727F11D-8AF8-44D6-A48B-D8C7779B8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669886" y="6356349"/>
            <a:ext cx="2482842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r>
              <a:rPr lang="ru-RU" noProof="0"/>
              <a:t>Набор слайдов для презентации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58C0879-6B0F-4AF6-A997-EC61DA896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536305" y="6356350"/>
            <a:ext cx="987552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631270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Временная шка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Графический объект 10">
            <a:extLst>
              <a:ext uri="{FF2B5EF4-FFF2-40B4-BE49-F238E27FC236}">
                <a16:creationId xmlns:a16="http://schemas.microsoft.com/office/drawing/2014/main" id="{9D2AF524-D4B4-4A3A-9CE4-EDAFE1D5A3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113884" y="0"/>
            <a:ext cx="10078116" cy="6858000"/>
          </a:xfrm>
          <a:custGeom>
            <a:avLst/>
            <a:gdLst>
              <a:gd name="connsiteX0" fmla="*/ 3793236 w 10078116"/>
              <a:gd name="connsiteY0" fmla="*/ 6858000 h 6858000"/>
              <a:gd name="connsiteX1" fmla="*/ 0 w 10078116"/>
              <a:gd name="connsiteY1" fmla="*/ 0 h 6858000"/>
              <a:gd name="connsiteX2" fmla="*/ 10078116 w 10078116"/>
              <a:gd name="connsiteY2" fmla="*/ 0 h 6858000"/>
              <a:gd name="connsiteX3" fmla="*/ 10078116 w 1007811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078116" h="6858000">
                <a:moveTo>
                  <a:pt x="3793236" y="6858000"/>
                </a:moveTo>
                <a:lnTo>
                  <a:pt x="0" y="0"/>
                </a:lnTo>
                <a:lnTo>
                  <a:pt x="10078116" y="0"/>
                </a:lnTo>
                <a:lnTo>
                  <a:pt x="10078116" y="6858000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>
              <a:latin typeface="Arial" panose="020B0604020202020204" pitchFamily="34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3987A5-99A6-4B33-BAAF-5315963538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509419"/>
            <a:ext cx="4082142" cy="585788"/>
          </a:xfrm>
        </p:spPr>
        <p:txBody>
          <a:bodyPr rtlCol="0">
            <a:normAutofit/>
          </a:bodyPr>
          <a:lstStyle>
            <a:lvl1pPr>
              <a:defRPr lang="en-US" sz="2800" kern="1200" cap="all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pPr rtl="0"/>
            <a:r>
              <a:rPr lang="ru-RU" noProof="0"/>
              <a:t>ЩЕЛКНИТЕ, ЧТОБЫ ИЗМЕНИТЬ ЗАГОЛОВОК</a:t>
            </a:r>
          </a:p>
        </p:txBody>
      </p:sp>
      <p:sp>
        <p:nvSpPr>
          <p:cNvPr id="16" name="Текст 15">
            <a:extLst>
              <a:ext uri="{FF2B5EF4-FFF2-40B4-BE49-F238E27FC236}">
                <a16:creationId xmlns:a16="http://schemas.microsoft.com/office/drawing/2014/main" id="{3BABF6CA-407C-4BF0-8234-1321A676E75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8318" y="1481138"/>
            <a:ext cx="2141764" cy="514350"/>
          </a:xfrm>
        </p:spPr>
        <p:txBody>
          <a:bodyPr rtlCol="0" anchor="ctr">
            <a:noAutofit/>
          </a:bodyPr>
          <a:lstStyle>
            <a:lvl1pPr marL="0" indent="0" algn="r">
              <a:buNone/>
              <a:defRPr sz="1600" cap="all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ЩЕЛКНИТЕ, ЧТОБЫ ИЗМЕНИТЬ СТИЛЬ ТЕКСТА НА ОБРАЗЦЕ СЛАЙДА</a:t>
            </a:r>
          </a:p>
        </p:txBody>
      </p:sp>
      <p:sp>
        <p:nvSpPr>
          <p:cNvPr id="17" name="Текст 15">
            <a:extLst>
              <a:ext uri="{FF2B5EF4-FFF2-40B4-BE49-F238E27FC236}">
                <a16:creationId xmlns:a16="http://schemas.microsoft.com/office/drawing/2014/main" id="{76D8129B-5B68-421C-968C-3663C86EFC7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14375" y="2557463"/>
            <a:ext cx="2141764" cy="514350"/>
          </a:xfrm>
        </p:spPr>
        <p:txBody>
          <a:bodyPr rtlCol="0" anchor="ctr">
            <a:noAutofit/>
          </a:bodyPr>
          <a:lstStyle>
            <a:lvl1pPr marL="0" indent="0" algn="r">
              <a:buNone/>
              <a:defRPr sz="1600" cap="all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ЩЕЛКНИТЕ, ЧТОБЫ ИЗМЕНИТЬ СТИЛЬ ТЕКСТА НА ОБРАЗЦЕ СЛАЙДА</a:t>
            </a:r>
          </a:p>
        </p:txBody>
      </p:sp>
      <p:sp>
        <p:nvSpPr>
          <p:cNvPr id="18" name="Текст 15">
            <a:extLst>
              <a:ext uri="{FF2B5EF4-FFF2-40B4-BE49-F238E27FC236}">
                <a16:creationId xmlns:a16="http://schemas.microsoft.com/office/drawing/2014/main" id="{6C741DCA-8EBD-44F5-9D38-E938A628ADC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20800" y="3633788"/>
            <a:ext cx="2141764" cy="514350"/>
          </a:xfrm>
        </p:spPr>
        <p:txBody>
          <a:bodyPr rtlCol="0" anchor="ctr">
            <a:noAutofit/>
          </a:bodyPr>
          <a:lstStyle>
            <a:lvl1pPr marL="0" indent="0" algn="r">
              <a:buNone/>
              <a:defRPr sz="1600" cap="all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ЩЕЛКНИТЕ, ЧТОБЫ ИЗМЕНИТЬ СТИЛЬ ТЕКСТА НА ОБРАЗЦЕ СЛАЙДА</a:t>
            </a:r>
          </a:p>
        </p:txBody>
      </p:sp>
      <p:sp>
        <p:nvSpPr>
          <p:cNvPr id="19" name="Текст 15">
            <a:extLst>
              <a:ext uri="{FF2B5EF4-FFF2-40B4-BE49-F238E27FC236}">
                <a16:creationId xmlns:a16="http://schemas.microsoft.com/office/drawing/2014/main" id="{5C43C6B1-A1BD-4A90-8B4B-F361C1BEDD2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905000" y="4710114"/>
            <a:ext cx="2141764" cy="514350"/>
          </a:xfrm>
        </p:spPr>
        <p:txBody>
          <a:bodyPr rtlCol="0" anchor="ctr">
            <a:noAutofit/>
          </a:bodyPr>
          <a:lstStyle>
            <a:lvl1pPr marL="0" indent="0" algn="r">
              <a:buNone/>
              <a:defRPr sz="1600" cap="all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ЩЕЛКНИТЕ, ЧТОБЫ ИЗМЕНИТЬ СТИЛЬ ТЕКСТА НА ОБРАЗЦЕ СЛАЙДА</a:t>
            </a:r>
          </a:p>
        </p:txBody>
      </p:sp>
      <p:sp>
        <p:nvSpPr>
          <p:cNvPr id="34" name="Текст 15">
            <a:extLst>
              <a:ext uri="{FF2B5EF4-FFF2-40B4-BE49-F238E27FC236}">
                <a16:creationId xmlns:a16="http://schemas.microsoft.com/office/drawing/2014/main" id="{0C66E1BD-33F0-4B94-BF94-CD4698F85C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01535" y="1594478"/>
            <a:ext cx="5539095" cy="1010842"/>
          </a:xfrm>
        </p:spPr>
        <p:txBody>
          <a:bodyPr rtlCol="0"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Щелкните, чтобы изменить стиль текста на образце слайда</a:t>
            </a:r>
          </a:p>
        </p:txBody>
      </p:sp>
      <p:sp>
        <p:nvSpPr>
          <p:cNvPr id="35" name="Текст 15">
            <a:extLst>
              <a:ext uri="{FF2B5EF4-FFF2-40B4-BE49-F238E27FC236}">
                <a16:creationId xmlns:a16="http://schemas.microsoft.com/office/drawing/2014/main" id="{2D4661B1-6559-407A-9AEC-A46A0570AE8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986028" y="2682564"/>
            <a:ext cx="5539095" cy="1010842"/>
          </a:xfrm>
        </p:spPr>
        <p:txBody>
          <a:bodyPr rtlCol="0"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Щелкните, чтобы изменить стиль текста на образце слайда</a:t>
            </a:r>
          </a:p>
        </p:txBody>
      </p:sp>
      <p:sp>
        <p:nvSpPr>
          <p:cNvPr id="36" name="Текст 15">
            <a:extLst>
              <a:ext uri="{FF2B5EF4-FFF2-40B4-BE49-F238E27FC236}">
                <a16:creationId xmlns:a16="http://schemas.microsoft.com/office/drawing/2014/main" id="{DCC983F7-6A25-42C0-811C-EA32138C5B8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576937" y="3755394"/>
            <a:ext cx="5539095" cy="1010842"/>
          </a:xfrm>
        </p:spPr>
        <p:txBody>
          <a:bodyPr rtlCol="0"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Щелкните, чтобы изменить стиль текста на образце слайда</a:t>
            </a:r>
          </a:p>
        </p:txBody>
      </p:sp>
      <p:sp>
        <p:nvSpPr>
          <p:cNvPr id="37" name="Текст 15">
            <a:extLst>
              <a:ext uri="{FF2B5EF4-FFF2-40B4-BE49-F238E27FC236}">
                <a16:creationId xmlns:a16="http://schemas.microsoft.com/office/drawing/2014/main" id="{E83DA0EB-27DD-416A-8DA5-4AFDC8587E5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75279" y="4824430"/>
            <a:ext cx="5539095" cy="1010842"/>
          </a:xfrm>
        </p:spPr>
        <p:txBody>
          <a:bodyPr rtlCol="0"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Щелкните, чтобы изменить стиль текста на образце слайда</a:t>
            </a:r>
          </a:p>
        </p:txBody>
      </p:sp>
      <p:cxnSp>
        <p:nvCxnSpPr>
          <p:cNvPr id="3" name="Прямая соединительная линия 2">
            <a:extLst>
              <a:ext uri="{FF2B5EF4-FFF2-40B4-BE49-F238E27FC236}">
                <a16:creationId xmlns:a16="http://schemas.microsoft.com/office/drawing/2014/main" id="{D3795F91-C721-4363-956D-756673AE7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353515" y="5023933"/>
            <a:ext cx="1513211" cy="0"/>
          </a:xfrm>
          <a:prstGeom prst="line">
            <a:avLst/>
          </a:prstGeom>
          <a:ln w="63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8AC14461-E27D-413D-B31A-47B74646AF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759917" y="3948451"/>
            <a:ext cx="1513211" cy="0"/>
          </a:xfrm>
          <a:prstGeom prst="line">
            <a:avLst/>
          </a:prstGeom>
          <a:ln w="63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4D6AEA4C-7710-4829-BA87-8DD77F1593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173453" y="2872686"/>
            <a:ext cx="1513211" cy="0"/>
          </a:xfrm>
          <a:prstGeom prst="line">
            <a:avLst/>
          </a:prstGeom>
          <a:ln w="63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E9BD473E-6203-491C-87AC-54AC0AB233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2586263" y="1796083"/>
            <a:ext cx="1513211" cy="0"/>
          </a:xfrm>
          <a:prstGeom prst="line">
            <a:avLst/>
          </a:prstGeom>
          <a:ln w="63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5" name="Дата 4">
            <a:extLst>
              <a:ext uri="{FF2B5EF4-FFF2-40B4-BE49-F238E27FC236}">
                <a16:creationId xmlns:a16="http://schemas.microsoft.com/office/drawing/2014/main" id="{874DC36F-5D3E-439D-80B5-32633FC34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pPr rtl="0"/>
            <a:r>
              <a:rPr lang="ru-RU" noProof="0"/>
              <a:t>20XX г.</a:t>
            </a:r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C710A8A-CEC9-4787-A745-C28DD965F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155823" y="6356350"/>
            <a:ext cx="1808712" cy="365125"/>
          </a:xfrm>
        </p:spPr>
        <p:txBody>
          <a:bodyPr rtlCol="0"/>
          <a:lstStyle>
            <a:lvl1pPr algn="l">
              <a:defRPr sz="900"/>
            </a:lvl1pPr>
          </a:lstStyle>
          <a:p>
            <a:pPr rtl="0"/>
            <a:r>
              <a:rPr lang="ru-RU" noProof="0"/>
              <a:t>Набор слайдов для презентации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162BD04-8F01-472A-9456-4702A2218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10874" y="6356350"/>
            <a:ext cx="542925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0528123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имое с 3 столбцами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Заголовок 1">
            <a:extLst>
              <a:ext uri="{FF2B5EF4-FFF2-40B4-BE49-F238E27FC236}">
                <a16:creationId xmlns:a16="http://schemas.microsoft.com/office/drawing/2014/main" id="{42ACEF30-0520-40B3-A1F1-F3D2530563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 rtlCol="0">
            <a:normAutofit/>
          </a:bodyPr>
          <a:lstStyle>
            <a:lvl1pPr algn="ctr">
              <a:defRPr lang="en-US" sz="2800" kern="1200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pPr rtl="0"/>
            <a:r>
              <a:rPr lang="ru-RU" noProof="0"/>
              <a:t>ЩЕЛКНИТЕ, ЧТОБЫ ИЗМЕНИТЬ СТИЛЬ ЗАГОЛОВКА НА ОБРАЗЦЕ СЛАЙДА</a:t>
            </a:r>
          </a:p>
        </p:txBody>
      </p:sp>
      <p:sp>
        <p:nvSpPr>
          <p:cNvPr id="15" name="Текст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85900" y="2563123"/>
            <a:ext cx="4031945" cy="365125"/>
          </a:xfrm>
        </p:spPr>
        <p:txBody>
          <a:bodyPr rtlCol="0">
            <a:normAutofit/>
          </a:bodyPr>
          <a:lstStyle>
            <a:lvl1pPr marL="0" indent="0" algn="ctr">
              <a:buNone/>
              <a:defRPr lang="en-US" sz="2000" kern="1200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pPr lvl="0" rtl="0"/>
            <a:r>
              <a:rPr lang="ru-RU" noProof="0"/>
              <a:t>ЩЕЛКНИТЕ, ЧТОБЫ ДОБАВИТЬ ПОДЗАГОЛОВОК</a:t>
            </a:r>
          </a:p>
        </p:txBody>
      </p:sp>
      <p:sp>
        <p:nvSpPr>
          <p:cNvPr id="17" name="Текст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485664" y="3070348"/>
            <a:ext cx="4031030" cy="1057308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Текст слайда</a:t>
            </a:r>
          </a:p>
        </p:txBody>
      </p:sp>
      <p:sp>
        <p:nvSpPr>
          <p:cNvPr id="31" name="Текст 15">
            <a:extLst>
              <a:ext uri="{FF2B5EF4-FFF2-40B4-BE49-F238E27FC236}">
                <a16:creationId xmlns:a16="http://schemas.microsoft.com/office/drawing/2014/main" id="{87DD41A9-B6B3-48D9-A3A6-831B39C9158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73004" y="2563123"/>
            <a:ext cx="4031945" cy="365125"/>
          </a:xfrm>
        </p:spPr>
        <p:txBody>
          <a:bodyPr rtlCol="0">
            <a:normAutofit/>
          </a:bodyPr>
          <a:lstStyle>
            <a:lvl1pPr marL="0" indent="0" algn="ctr">
              <a:buNone/>
              <a:defRPr lang="en-US" sz="2000" kern="1200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ru-RU" noProof="0"/>
              <a:t>ЩЕЛКНИТЕ, ЧТОБЫ ДОБАВИТЬ ПОДЗАГОЛОВОК</a:t>
            </a:r>
          </a:p>
        </p:txBody>
      </p:sp>
      <p:sp>
        <p:nvSpPr>
          <p:cNvPr id="32" name="Текст 18">
            <a:extLst>
              <a:ext uri="{FF2B5EF4-FFF2-40B4-BE49-F238E27FC236}">
                <a16:creationId xmlns:a16="http://schemas.microsoft.com/office/drawing/2014/main" id="{FB791E68-EDF5-4CC2-8774-A27AEF1D25E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73143" y="3070348"/>
            <a:ext cx="4031030" cy="1057308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Текст слайда</a:t>
            </a:r>
          </a:p>
        </p:txBody>
      </p:sp>
      <p:sp>
        <p:nvSpPr>
          <p:cNvPr id="33" name="Текст 15">
            <a:extLst>
              <a:ext uri="{FF2B5EF4-FFF2-40B4-BE49-F238E27FC236}">
                <a16:creationId xmlns:a16="http://schemas.microsoft.com/office/drawing/2014/main" id="{AA224F82-7E0C-4EBF-97D3-132481DBCDA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85899" y="4319431"/>
            <a:ext cx="4031945" cy="365125"/>
          </a:xfrm>
        </p:spPr>
        <p:txBody>
          <a:bodyPr rtlCol="0">
            <a:normAutofit/>
          </a:bodyPr>
          <a:lstStyle>
            <a:lvl1pPr marL="0" indent="0" algn="ctr">
              <a:buNone/>
              <a:defRPr lang="en-US" sz="2000" kern="1200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ru-RU" noProof="0"/>
              <a:t>ЩЕЛКНИТЕ, ЧТОБЫ ДОБАВИТЬ ПОДЗАГОЛОВОК</a:t>
            </a:r>
          </a:p>
        </p:txBody>
      </p:sp>
      <p:sp>
        <p:nvSpPr>
          <p:cNvPr id="34" name="Текст 18">
            <a:extLst>
              <a:ext uri="{FF2B5EF4-FFF2-40B4-BE49-F238E27FC236}">
                <a16:creationId xmlns:a16="http://schemas.microsoft.com/office/drawing/2014/main" id="{699D24C6-4AFB-4222-8E0C-4D11CD9C0FF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86412" y="4826656"/>
            <a:ext cx="4031030" cy="1057308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Текст слайда</a:t>
            </a:r>
          </a:p>
        </p:txBody>
      </p:sp>
      <p:sp>
        <p:nvSpPr>
          <p:cNvPr id="12" name="Текст 15">
            <a:extLst>
              <a:ext uri="{FF2B5EF4-FFF2-40B4-BE49-F238E27FC236}">
                <a16:creationId xmlns:a16="http://schemas.microsoft.com/office/drawing/2014/main" id="{3B05E19C-DF33-4515-AC52-F95850810EC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672630" y="4319431"/>
            <a:ext cx="4031945" cy="365125"/>
          </a:xfrm>
        </p:spPr>
        <p:txBody>
          <a:bodyPr rtlCol="0">
            <a:normAutofit/>
          </a:bodyPr>
          <a:lstStyle>
            <a:lvl1pPr marL="0" indent="0" algn="ctr">
              <a:buNone/>
              <a:defRPr lang="en-US" sz="2000" kern="1200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ru-RU" noProof="0"/>
              <a:t>ЩЕЛКНИТЕ, ЧТОБЫ ДОБАВИТЬ ПОДЗАГОЛОВОК</a:t>
            </a:r>
          </a:p>
        </p:txBody>
      </p:sp>
      <p:sp>
        <p:nvSpPr>
          <p:cNvPr id="13" name="Текст 18">
            <a:extLst>
              <a:ext uri="{FF2B5EF4-FFF2-40B4-BE49-F238E27FC236}">
                <a16:creationId xmlns:a16="http://schemas.microsoft.com/office/drawing/2014/main" id="{C0EBC62D-442C-45D3-B66B-C6578FBB337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673143" y="4826656"/>
            <a:ext cx="4031030" cy="1057308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Текст слайда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 rtlCol="0"/>
          <a:lstStyle/>
          <a:p>
            <a:pPr rtl="0"/>
            <a:r>
              <a:rPr lang="ru-RU" noProof="0"/>
              <a:t>20ГГ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ru-RU" noProof="0"/>
              <a:t>Набор слайдов для презентации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ru-RU" noProof="0" smtClean="0"/>
              <a:t>‹#›</a:t>
            </a:fld>
            <a:endParaRPr lang="ru-RU" noProof="0"/>
          </a:p>
        </p:txBody>
      </p:sp>
      <p:cxnSp>
        <p:nvCxnSpPr>
          <p:cNvPr id="2" name="Прямая соединительная линия 1">
            <a:extLst>
              <a:ext uri="{FF2B5EF4-FFF2-40B4-BE49-F238E27FC236}">
                <a16:creationId xmlns:a16="http://schemas.microsoft.com/office/drawing/2014/main" id="{9298DCF7-7DC1-4618-8133-F63847B0AF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688388" y="0"/>
            <a:ext cx="3503612" cy="23529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653A6567-233D-4A3B-B52B-DE7E5E35A1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720943" y="0"/>
            <a:ext cx="2471057" cy="2699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Графический объект 6">
            <a:extLst>
              <a:ext uri="{FF2B5EF4-FFF2-40B4-BE49-F238E27FC236}">
                <a16:creationId xmlns:a16="http://schemas.microsoft.com/office/drawing/2014/main" id="{64D564EB-CA78-42C6-AD76-3C4E7B3AEA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473953"/>
            <a:ext cx="2057400" cy="1647825"/>
          </a:xfrm>
          <a:prstGeom prst="rect">
            <a:avLst/>
          </a:prstGeom>
        </p:spPr>
      </p:pic>
      <p:pic>
        <p:nvPicPr>
          <p:cNvPr id="8" name="Графический объект 7">
            <a:extLst>
              <a:ext uri="{FF2B5EF4-FFF2-40B4-BE49-F238E27FC236}">
                <a16:creationId xmlns:a16="http://schemas.microsoft.com/office/drawing/2014/main" id="{1CFFBB3A-BDCF-4878-8D04-E8BB9A050E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049000" y="5180889"/>
            <a:ext cx="11430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487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имое с 2 столбцами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Заголовок 1">
            <a:extLst>
              <a:ext uri="{FF2B5EF4-FFF2-40B4-BE49-F238E27FC236}">
                <a16:creationId xmlns:a16="http://schemas.microsoft.com/office/drawing/2014/main" id="{42ACEF30-0520-40B3-A1F1-F3D2530563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08760" y="4156405"/>
            <a:ext cx="3139440" cy="1325563"/>
          </a:xfrm>
        </p:spPr>
        <p:txBody>
          <a:bodyPr rtlCol="0" anchor="b">
            <a:normAutofit/>
          </a:bodyPr>
          <a:lstStyle>
            <a:lvl1pPr algn="l">
              <a:defRPr lang="en-US" sz="2800" kern="1200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pPr rtl="0"/>
            <a:r>
              <a:rPr lang="ru-RU" noProof="0"/>
              <a:t>ЩЕЛКНИТЕ, ЧТОБЫ ИЗМЕНИТЬ СТИЛЬ ЗАГОЛОВКА НА ОБРАЗЦЕ СЛАЙДА</a:t>
            </a:r>
          </a:p>
        </p:txBody>
      </p:sp>
      <p:sp>
        <p:nvSpPr>
          <p:cNvPr id="15" name="Текст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22254" y="1530635"/>
            <a:ext cx="5433204" cy="365125"/>
          </a:xfrm>
        </p:spPr>
        <p:txBody>
          <a:bodyPr rtlCol="0">
            <a:normAutofit/>
          </a:bodyPr>
          <a:lstStyle>
            <a:lvl1pPr marL="0" indent="0">
              <a:buNone/>
              <a:defRPr lang="en-US" sz="2000" kern="1200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pPr lvl="0" rtl="0"/>
            <a:r>
              <a:rPr lang="ru-RU" noProof="0"/>
              <a:t>ЩЕЛКНИТЕ, ЧТОБЫ ДОБАВИТЬ ПОДЗАГОЛОВОК</a:t>
            </a:r>
          </a:p>
        </p:txBody>
      </p:sp>
      <p:sp>
        <p:nvSpPr>
          <p:cNvPr id="17" name="Текст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921828" y="1860060"/>
            <a:ext cx="5431971" cy="5579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Текст слайда</a:t>
            </a:r>
          </a:p>
        </p:txBody>
      </p:sp>
      <p:sp>
        <p:nvSpPr>
          <p:cNvPr id="16" name="Текст 15">
            <a:extLst>
              <a:ext uri="{FF2B5EF4-FFF2-40B4-BE49-F238E27FC236}">
                <a16:creationId xmlns:a16="http://schemas.microsoft.com/office/drawing/2014/main" id="{07D6A00C-D56B-4E8B-B992-7DA51D3C726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922254" y="2630431"/>
            <a:ext cx="5433204" cy="365125"/>
          </a:xfrm>
        </p:spPr>
        <p:txBody>
          <a:bodyPr rtlCol="0">
            <a:normAutofit/>
          </a:bodyPr>
          <a:lstStyle>
            <a:lvl1pPr marL="0" indent="0">
              <a:buNone/>
              <a:defRPr lang="en-US" sz="2000" kern="1200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pPr lvl="0" rtl="0"/>
            <a:r>
              <a:rPr lang="ru-RU" noProof="0"/>
              <a:t>ЩЕЛКНИТЕ, ЧТОБЫ ДОБАВИТЬ ПОДЗАГОЛОВОК</a:t>
            </a:r>
          </a:p>
        </p:txBody>
      </p:sp>
      <p:sp>
        <p:nvSpPr>
          <p:cNvPr id="18" name="Текст 18">
            <a:extLst>
              <a:ext uri="{FF2B5EF4-FFF2-40B4-BE49-F238E27FC236}">
                <a16:creationId xmlns:a16="http://schemas.microsoft.com/office/drawing/2014/main" id="{DA90DA32-7E6A-4713-BDC9-73910E2A0E6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921828" y="2959856"/>
            <a:ext cx="5431971" cy="5579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Текст слайда</a:t>
            </a:r>
          </a:p>
        </p:txBody>
      </p:sp>
      <p:sp>
        <p:nvSpPr>
          <p:cNvPr id="19" name="Текст 15">
            <a:extLst>
              <a:ext uri="{FF2B5EF4-FFF2-40B4-BE49-F238E27FC236}">
                <a16:creationId xmlns:a16="http://schemas.microsoft.com/office/drawing/2014/main" id="{D7E57261-C874-4DFD-AF7D-F9EC50B3BFD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922254" y="3730227"/>
            <a:ext cx="5433204" cy="365125"/>
          </a:xfrm>
        </p:spPr>
        <p:txBody>
          <a:bodyPr rtlCol="0">
            <a:normAutofit/>
          </a:bodyPr>
          <a:lstStyle>
            <a:lvl1pPr marL="0" indent="0">
              <a:buNone/>
              <a:defRPr lang="en-US" sz="2000" kern="1200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pPr lvl="0" rtl="0"/>
            <a:r>
              <a:rPr lang="ru-RU" noProof="0"/>
              <a:t>ЩЕЛКНИТЕ, ЧТОБЫ ДОБАВИТЬ ПОДЗАГОЛОВОК</a:t>
            </a:r>
          </a:p>
        </p:txBody>
      </p:sp>
      <p:sp>
        <p:nvSpPr>
          <p:cNvPr id="20" name="Текст 18">
            <a:extLst>
              <a:ext uri="{FF2B5EF4-FFF2-40B4-BE49-F238E27FC236}">
                <a16:creationId xmlns:a16="http://schemas.microsoft.com/office/drawing/2014/main" id="{843F77CE-098F-4777-8C30-5CEE7954D14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921828" y="4059652"/>
            <a:ext cx="5431971" cy="5579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Текст слайда</a:t>
            </a:r>
          </a:p>
        </p:txBody>
      </p:sp>
      <p:sp>
        <p:nvSpPr>
          <p:cNvPr id="23" name="Текст 15">
            <a:extLst>
              <a:ext uri="{FF2B5EF4-FFF2-40B4-BE49-F238E27FC236}">
                <a16:creationId xmlns:a16="http://schemas.microsoft.com/office/drawing/2014/main" id="{4CAE269A-B6AB-42A6-9575-6057FA25A29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920106" y="4830024"/>
            <a:ext cx="5433204" cy="365125"/>
          </a:xfrm>
        </p:spPr>
        <p:txBody>
          <a:bodyPr rtlCol="0">
            <a:normAutofit/>
          </a:bodyPr>
          <a:lstStyle>
            <a:lvl1pPr marL="0" indent="0">
              <a:buNone/>
              <a:defRPr lang="en-US" sz="2000" kern="1200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pPr lvl="0" rtl="0"/>
            <a:r>
              <a:rPr lang="ru-RU" noProof="0"/>
              <a:t>ЩЕЛКНИТЕ, ЧТОБЫ ДОБАВИТЬ ПОДЗАГОЛОВОК</a:t>
            </a:r>
          </a:p>
        </p:txBody>
      </p:sp>
      <p:sp>
        <p:nvSpPr>
          <p:cNvPr id="24" name="Текст 18">
            <a:extLst>
              <a:ext uri="{FF2B5EF4-FFF2-40B4-BE49-F238E27FC236}">
                <a16:creationId xmlns:a16="http://schemas.microsoft.com/office/drawing/2014/main" id="{46866A49-A3A8-4869-961C-EB41F6BC784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919680" y="5159449"/>
            <a:ext cx="5431971" cy="5579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Текст слайда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>
          <a:xfrm>
            <a:off x="5919680" y="6356350"/>
            <a:ext cx="947516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r>
              <a:rPr lang="ru-RU" noProof="0"/>
              <a:t>20ГГ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7161955" y="6356350"/>
            <a:ext cx="3243942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r>
              <a:rPr lang="ru-RU" noProof="0"/>
              <a:t>Набор слайдов для презентации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10700656" y="6356350"/>
            <a:ext cx="653143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ru-RU" noProof="0" smtClean="0"/>
              <a:pPr/>
              <a:t>‹#›</a:t>
            </a:fld>
            <a:endParaRPr lang="ru-RU" noProof="0"/>
          </a:p>
        </p:txBody>
      </p:sp>
      <p:pic>
        <p:nvPicPr>
          <p:cNvPr id="2" name="Графический объект 1">
            <a:extLst>
              <a:ext uri="{FF2B5EF4-FFF2-40B4-BE49-F238E27FC236}">
                <a16:creationId xmlns:a16="http://schemas.microsoft.com/office/drawing/2014/main" id="{6D8D9106-8780-461D-9091-E074B0A3C9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9434" t="20278" b="22673"/>
          <a:stretch/>
        </p:blipFill>
        <p:spPr>
          <a:xfrm>
            <a:off x="-4696" y="-1"/>
            <a:ext cx="4896735" cy="4385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9504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Вступление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075" y="1671639"/>
            <a:ext cx="5111750" cy="1204912"/>
          </a:xfrm>
        </p:spPr>
        <p:txBody>
          <a:bodyPr rtlCol="0" anchor="b">
            <a:normAutofit/>
          </a:bodyPr>
          <a:lstStyle>
            <a:lvl1pPr>
              <a:defRPr lang="en-US" sz="2800" kern="1200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2FD4279-EA62-4397-878A-73F4948DB17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362075" y="3660774"/>
            <a:ext cx="5111750" cy="1525588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cxnSp>
        <p:nvCxnSpPr>
          <p:cNvPr id="14" name="Прямая соединительная линия 13">
            <a:extLst>
              <a:ext uri="{FF2B5EF4-FFF2-40B4-BE49-F238E27FC236}">
                <a16:creationId xmlns:a16="http://schemas.microsoft.com/office/drawing/2014/main" id="{49FBD260-5143-4B12-B9F8-33E48D548909}"/>
              </a:ext>
            </a:extLst>
          </p:cNvPr>
          <p:cNvCxnSpPr/>
          <p:nvPr/>
        </p:nvCxnSpPr>
        <p:spPr>
          <a:xfrm>
            <a:off x="9096375" y="1497012"/>
            <a:ext cx="3095625" cy="0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единительная линия 22">
            <a:extLst>
              <a:ext uri="{FF2B5EF4-FFF2-40B4-BE49-F238E27FC236}">
                <a16:creationId xmlns:a16="http://schemas.microsoft.com/office/drawing/2014/main" id="{D87F08D6-2CA7-4A5A-BE34-07113DCA535D}"/>
              </a:ext>
            </a:extLst>
          </p:cNvPr>
          <p:cNvCxnSpPr/>
          <p:nvPr/>
        </p:nvCxnSpPr>
        <p:spPr>
          <a:xfrm flipH="1">
            <a:off x="6953250" y="-25401"/>
            <a:ext cx="3790950" cy="6902451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Дата 6">
            <a:extLst>
              <a:ext uri="{FF2B5EF4-FFF2-40B4-BE49-F238E27FC236}">
                <a16:creationId xmlns:a16="http://schemas.microsoft.com/office/drawing/2014/main" id="{70146B66-4F07-44BE-8AAB-48EA5170DA8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r>
              <a:rPr lang="ru-RU" noProof="0"/>
              <a:t>20ГГ</a:t>
            </a:r>
          </a:p>
        </p:txBody>
      </p:sp>
      <p:sp>
        <p:nvSpPr>
          <p:cNvPr id="10" name="Нижний колонтитул 7">
            <a:extLst>
              <a:ext uri="{FF2B5EF4-FFF2-40B4-BE49-F238E27FC236}">
                <a16:creationId xmlns:a16="http://schemas.microsoft.com/office/drawing/2014/main" id="{3A927BE5-2F4C-4EBD-9093-C4ED6E302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24463" y="6356350"/>
            <a:ext cx="1743075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r>
              <a:rPr lang="ru-RU" noProof="0"/>
              <a:t>Набор слайдов для презентации</a:t>
            </a:r>
          </a:p>
        </p:txBody>
      </p:sp>
      <p:sp>
        <p:nvSpPr>
          <p:cNvPr id="11" name="Номер слайда 8">
            <a:extLst>
              <a:ext uri="{FF2B5EF4-FFF2-40B4-BE49-F238E27FC236}">
                <a16:creationId xmlns:a16="http://schemas.microsoft.com/office/drawing/2014/main" id="{C4C1336B-CF5E-42FF-80E8-7D33A2D64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293278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азрыв раздела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91350" y="2571235"/>
            <a:ext cx="4179570" cy="1715531"/>
          </a:xfrm>
        </p:spPr>
        <p:txBody>
          <a:bodyPr rtlCol="0" anchor="ctr">
            <a:noAutofit/>
          </a:bodyPr>
          <a:lstStyle>
            <a:lvl1pPr algn="l">
              <a:defRPr sz="3600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/>
              <a:t>ЩЕЛКНИТЕ, ЧТОБЫ ИЗМЕНИТЬ СТИЛЬ ЗАГОЛОВКА НА ОБРАЗЦЕ СЛАЙДА</a:t>
            </a:r>
          </a:p>
        </p:txBody>
      </p:sp>
      <p:pic>
        <p:nvPicPr>
          <p:cNvPr id="5" name="Графический объект 4">
            <a:extLst>
              <a:ext uri="{FF2B5EF4-FFF2-40B4-BE49-F238E27FC236}">
                <a16:creationId xmlns:a16="http://schemas.microsoft.com/office/drawing/2014/main" id="{F05D2CCB-CCFC-4A8A-ADA9-C1E4D13B96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828675"/>
            <a:ext cx="5876925" cy="520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6688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Цита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Графический объект 6">
            <a:extLst>
              <a:ext uri="{FF2B5EF4-FFF2-40B4-BE49-F238E27FC236}">
                <a16:creationId xmlns:a16="http://schemas.microsoft.com/office/drawing/2014/main" id="{AEE644D4-F9A4-4237-BD5C-4B97ABA933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558165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2FF67A8-55FA-435D-A18C-96D63D22B5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20169" y="1152771"/>
            <a:ext cx="5431971" cy="846301"/>
          </a:xfrm>
        </p:spPr>
        <p:txBody>
          <a:bodyPr rtlCol="0" anchor="t">
            <a:normAutofit/>
          </a:bodyPr>
          <a:lstStyle>
            <a:lvl1pPr>
              <a:defRPr lang="en-US" sz="2800" kern="1200" cap="all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pPr rtl="0"/>
            <a:r>
              <a:rPr lang="ru-RU" noProof="0"/>
              <a:t>СТИЛЬ ОБРАЗЦА ЗАГОЛОВКА</a:t>
            </a: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BDAC7E4E-FE06-4E90-8107-6B543E5515ED}"/>
              </a:ext>
            </a:extLst>
          </p:cNvPr>
          <p:cNvCxnSpPr/>
          <p:nvPr/>
        </p:nvCxnSpPr>
        <p:spPr>
          <a:xfrm flipV="1">
            <a:off x="2209800" y="0"/>
            <a:ext cx="2438400" cy="6858000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Текст 15">
            <a:extLst>
              <a:ext uri="{FF2B5EF4-FFF2-40B4-BE49-F238E27FC236}">
                <a16:creationId xmlns:a16="http://schemas.microsoft.com/office/drawing/2014/main" id="{3864668D-D640-4ABF-BB9A-D60176660F0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22254" y="2469515"/>
            <a:ext cx="5433204" cy="365125"/>
          </a:xfrm>
        </p:spPr>
        <p:txBody>
          <a:bodyPr rtlCol="0">
            <a:normAutofit/>
          </a:bodyPr>
          <a:lstStyle>
            <a:lvl1pPr marL="0" indent="0">
              <a:buNone/>
              <a:defRPr lang="en-US" sz="2000" kern="1200" cap="all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pPr lvl="0" rtl="0"/>
            <a:r>
              <a:rPr lang="ru-RU" noProof="0"/>
              <a:t>ЩЕЛКНИТЕ, ЧТОБЫ ДОБАВИТЬ ПОДЗАГОЛОВОК</a:t>
            </a:r>
          </a:p>
        </p:txBody>
      </p:sp>
      <p:sp>
        <p:nvSpPr>
          <p:cNvPr id="12" name="Текст 18">
            <a:extLst>
              <a:ext uri="{FF2B5EF4-FFF2-40B4-BE49-F238E27FC236}">
                <a16:creationId xmlns:a16="http://schemas.microsoft.com/office/drawing/2014/main" id="{2E289D5A-B06B-43D4-A3CA-3B06C4D49F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921828" y="2798940"/>
            <a:ext cx="5431971" cy="5579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Текст слайда</a:t>
            </a:r>
          </a:p>
        </p:txBody>
      </p:sp>
      <p:sp>
        <p:nvSpPr>
          <p:cNvPr id="13" name="Текст 15">
            <a:extLst>
              <a:ext uri="{FF2B5EF4-FFF2-40B4-BE49-F238E27FC236}">
                <a16:creationId xmlns:a16="http://schemas.microsoft.com/office/drawing/2014/main" id="{1DCC2995-DE17-436D-82AE-6E107865CB7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922254" y="3569311"/>
            <a:ext cx="5433204" cy="365125"/>
          </a:xfrm>
        </p:spPr>
        <p:txBody>
          <a:bodyPr rtlCol="0">
            <a:normAutofit/>
          </a:bodyPr>
          <a:lstStyle>
            <a:lvl1pPr marL="0" indent="0">
              <a:buNone/>
              <a:defRPr lang="en-US" sz="2000" kern="1200" cap="all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pPr lvl="0" rtl="0"/>
            <a:r>
              <a:rPr lang="ru-RU" noProof="0"/>
              <a:t>ЩЕЛКНИТЕ, ЧТОБЫ ДОБАВИТЬ ПОДЗАГОЛОВОК</a:t>
            </a:r>
          </a:p>
        </p:txBody>
      </p:sp>
      <p:sp>
        <p:nvSpPr>
          <p:cNvPr id="14" name="Текст 18">
            <a:extLst>
              <a:ext uri="{FF2B5EF4-FFF2-40B4-BE49-F238E27FC236}">
                <a16:creationId xmlns:a16="http://schemas.microsoft.com/office/drawing/2014/main" id="{C7E70A65-1FB1-4F42-854B-8213ED73F79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921828" y="3898736"/>
            <a:ext cx="5431971" cy="5579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Текст слайда</a:t>
            </a:r>
          </a:p>
        </p:txBody>
      </p:sp>
      <p:sp>
        <p:nvSpPr>
          <p:cNvPr id="15" name="Текст 15">
            <a:extLst>
              <a:ext uri="{FF2B5EF4-FFF2-40B4-BE49-F238E27FC236}">
                <a16:creationId xmlns:a16="http://schemas.microsoft.com/office/drawing/2014/main" id="{45657994-DC61-4DEB-BB2B-65DFCA997AF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922254" y="4669107"/>
            <a:ext cx="5433204" cy="365125"/>
          </a:xfrm>
        </p:spPr>
        <p:txBody>
          <a:bodyPr rtlCol="0">
            <a:normAutofit/>
          </a:bodyPr>
          <a:lstStyle>
            <a:lvl1pPr marL="0" indent="0">
              <a:buNone/>
              <a:defRPr lang="en-US" sz="2000" kern="1200" cap="all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pPr lvl="0" rtl="0"/>
            <a:r>
              <a:rPr lang="ru-RU" noProof="0"/>
              <a:t>ЩЕЛКНИТЕ, ЧТОБЫ ДОБАВИТЬ ПОДЗАГОЛОВОК</a:t>
            </a:r>
          </a:p>
        </p:txBody>
      </p:sp>
      <p:sp>
        <p:nvSpPr>
          <p:cNvPr id="16" name="Текст 18">
            <a:extLst>
              <a:ext uri="{FF2B5EF4-FFF2-40B4-BE49-F238E27FC236}">
                <a16:creationId xmlns:a16="http://schemas.microsoft.com/office/drawing/2014/main" id="{18397EE2-60CD-47FD-AF8F-83A5324D9D1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921828" y="4998532"/>
            <a:ext cx="5431971" cy="5579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Текст слайда</a:t>
            </a:r>
          </a:p>
        </p:txBody>
      </p:sp>
      <p:sp>
        <p:nvSpPr>
          <p:cNvPr id="17" name="Дата 2">
            <a:extLst>
              <a:ext uri="{FF2B5EF4-FFF2-40B4-BE49-F238E27FC236}">
                <a16:creationId xmlns:a16="http://schemas.microsoft.com/office/drawing/2014/main" id="{1E25EFF1-65C7-4F93-8740-46885C6BEA57}"/>
              </a:ext>
            </a:extLst>
          </p:cNvPr>
          <p:cNvSpPr>
            <a:spLocks noGrp="1"/>
          </p:cNvSpPr>
          <p:nvPr>
            <p:ph type="dt" sz="half" idx="20"/>
          </p:nvPr>
        </p:nvSpPr>
        <p:spPr>
          <a:xfrm>
            <a:off x="5919680" y="6356350"/>
            <a:ext cx="947516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r>
              <a:rPr lang="ru-RU" noProof="0"/>
              <a:t>20ГГ</a:t>
            </a:r>
          </a:p>
        </p:txBody>
      </p:sp>
      <p:sp>
        <p:nvSpPr>
          <p:cNvPr id="18" name="Нижний колонтитул 3">
            <a:extLst>
              <a:ext uri="{FF2B5EF4-FFF2-40B4-BE49-F238E27FC236}">
                <a16:creationId xmlns:a16="http://schemas.microsoft.com/office/drawing/2014/main" id="{C16D80BF-B599-4FC0-ABD5-98777872FE5F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7161955" y="6356350"/>
            <a:ext cx="3243942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r>
              <a:rPr lang="ru-RU" noProof="0"/>
              <a:t>Набор слайдов для презентации</a:t>
            </a:r>
          </a:p>
        </p:txBody>
      </p:sp>
      <p:sp>
        <p:nvSpPr>
          <p:cNvPr id="19" name="Номер слайда 4">
            <a:extLst>
              <a:ext uri="{FF2B5EF4-FFF2-40B4-BE49-F238E27FC236}">
                <a16:creationId xmlns:a16="http://schemas.microsoft.com/office/drawing/2014/main" id="{F64421B1-FF90-4939-90BD-8206DE5036D0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10700656" y="6356350"/>
            <a:ext cx="653143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64798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объекта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 rtlCol="0">
            <a:normAutofit/>
          </a:bodyPr>
          <a:lstStyle>
            <a:lvl1pPr algn="ctr">
              <a:defRPr lang="en-US" sz="2800" kern="1200" cap="all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43104" y="2776936"/>
            <a:ext cx="2882475" cy="823912"/>
          </a:xfrm>
        </p:spPr>
        <p:txBody>
          <a:bodyPr rtlCol="0" anchor="b">
            <a:noAutofit/>
          </a:bodyPr>
          <a:lstStyle>
            <a:lvl1pPr marL="0" indent="0">
              <a:buNone/>
              <a:defRPr lang="en-US" sz="2000" kern="1200" cap="all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 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243104" y="3834606"/>
            <a:ext cx="2882475" cy="1997867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47665" y="2776936"/>
            <a:ext cx="2896671" cy="823912"/>
          </a:xfrm>
        </p:spPr>
        <p:txBody>
          <a:bodyPr rtlCol="0" anchor="b">
            <a:noAutofit/>
          </a:bodyPr>
          <a:lstStyle>
            <a:lvl1pPr marL="0" indent="0">
              <a:buNone/>
              <a:defRPr lang="en-US" sz="2000" kern="1200" cap="all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ru-RU" noProof="0"/>
              <a:t>ЩЕЛКНИТЕ, ЧТОБЫ ИЗМЕНИТЬ 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B36EE64B-44BF-4634-97BC-5ED74C6DF28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647665" y="3834606"/>
            <a:ext cx="2896671" cy="1997867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21" name="Текст 2">
            <a:extLst>
              <a:ext uri="{FF2B5EF4-FFF2-40B4-BE49-F238E27FC236}">
                <a16:creationId xmlns:a16="http://schemas.microsoft.com/office/drawing/2014/main" id="{1F60A771-8BBC-4565-AB09-402DA7CB2780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066421" y="2776936"/>
            <a:ext cx="2882475" cy="823912"/>
          </a:xfrm>
        </p:spPr>
        <p:txBody>
          <a:bodyPr rtlCol="0" anchor="b">
            <a:noAutofit/>
          </a:bodyPr>
          <a:lstStyle>
            <a:lvl1pPr marL="0" indent="0">
              <a:buNone/>
              <a:defRPr lang="en-US" sz="2000" kern="1200" cap="all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 ОБРАЗЕЦ ТЕКСТА</a:t>
            </a:r>
          </a:p>
        </p:txBody>
      </p:sp>
      <p:sp>
        <p:nvSpPr>
          <p:cNvPr id="22" name="Объект 3">
            <a:extLst>
              <a:ext uri="{FF2B5EF4-FFF2-40B4-BE49-F238E27FC236}">
                <a16:creationId xmlns:a16="http://schemas.microsoft.com/office/drawing/2014/main" id="{C464A9BD-B815-4632-8F54-6EB70E48BAFF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8066421" y="3834606"/>
            <a:ext cx="2882475" cy="1997867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r>
              <a:rPr lang="ru-RU" noProof="0"/>
              <a:t>20ГГ</a:t>
            </a:r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r>
              <a:rPr lang="ru-RU" noProof="0"/>
              <a:t>Набор слайдов для презентации</a:t>
            </a:r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ru-RU" noProof="0" smtClean="0"/>
              <a:t>‹#›</a:t>
            </a:fld>
            <a:endParaRPr lang="ru-RU" noProof="0"/>
          </a:p>
        </p:txBody>
      </p:sp>
      <p:cxnSp>
        <p:nvCxnSpPr>
          <p:cNvPr id="16" name="Прямая соединительная линия 15">
            <a:extLst>
              <a:ext uri="{FF2B5EF4-FFF2-40B4-BE49-F238E27FC236}">
                <a16:creationId xmlns:a16="http://schemas.microsoft.com/office/drawing/2014/main" id="{463D7850-C2A6-43CE-BBE4-8E81A0A59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1238250" cy="3105150"/>
          </a:xfrm>
          <a:prstGeom prst="line">
            <a:avLst/>
          </a:prstGeom>
          <a:ln w="31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единительная линия 19">
            <a:extLst>
              <a:ext uri="{FF2B5EF4-FFF2-40B4-BE49-F238E27FC236}">
                <a16:creationId xmlns:a16="http://schemas.microsoft.com/office/drawing/2014/main" id="{EBAD3E03-2E3B-440C-9105-6F9D33006D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2238376" cy="2476500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31895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4C17E5-24ED-44BC-BA50-02EF90355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833D101-3AF0-4F06-90ED-B83615C36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2AE9FDE-AF95-49F8-A927-35A23C9E65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ru-RU" noProof="0"/>
              <a:t>20ГГ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C2E900D-8FF9-4E80-860D-89C2D3B4E4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ru-RU" noProof="0"/>
              <a:t>Набор слайдов для презентации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1A66A0C-1415-46A3-A1FF-BE18C70873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B5CEABB6-07DC-46E8-9B57-56EC44A396E5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9284521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70" r:id="rId3"/>
    <p:sldLayoutId id="2147483688" r:id="rId4"/>
    <p:sldLayoutId id="2147483694" r:id="rId5"/>
    <p:sldLayoutId id="2147483697" r:id="rId6"/>
    <p:sldLayoutId id="2147483673" r:id="rId7"/>
    <p:sldLayoutId id="2147483676" r:id="rId8"/>
    <p:sldLayoutId id="2147483672" r:id="rId9"/>
    <p:sldLayoutId id="2147483699" r:id="rId10"/>
    <p:sldLayoutId id="2147483671" r:id="rId11"/>
    <p:sldLayoutId id="2147483700" r:id="rId12"/>
    <p:sldLayoutId id="2147483692" r:id="rId13"/>
    <p:sldLayoutId id="2147483681" r:id="rId14"/>
    <p:sldLayoutId id="2147483674" r:id="rId15"/>
    <p:sldLayoutId id="2147483675" r:id="rId16"/>
    <p:sldLayoutId id="2147483696" r:id="rId17"/>
    <p:sldLayoutId id="2147483677" r:id="rId18"/>
    <p:sldLayoutId id="2147483678" r:id="rId19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cap="all" baseline="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16040" y="4434840"/>
            <a:ext cx="4941771" cy="1122202"/>
          </a:xfrm>
        </p:spPr>
        <p:txBody>
          <a:bodyPr rtlCol="0"/>
          <a:lstStyle/>
          <a:p>
            <a:pPr rtl="0"/>
            <a:r>
              <a:rPr lang="en-US" dirty="0"/>
              <a:t>CSS - Grid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901B20D-4C28-4DA3-ABBD-718C22A5E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16041" y="5586890"/>
            <a:ext cx="4941770" cy="396660"/>
          </a:xfrm>
        </p:spPr>
        <p:txBody>
          <a:bodyPr rtlCol="0"/>
          <a:lstStyle/>
          <a:p>
            <a:pPr rtl="0"/>
            <a:r>
              <a:rPr lang="ru-RU" dirty="0" err="1"/>
              <a:t>Камилджанов</a:t>
            </a:r>
            <a:r>
              <a:rPr lang="ru-RU" dirty="0"/>
              <a:t> Дидар</a:t>
            </a:r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A3DD782-CF8F-4E30-A637-EA68FC3C0342}"/>
              </a:ext>
            </a:extLst>
          </p:cNvPr>
          <p:cNvSpPr txBox="1"/>
          <p:nvPr/>
        </p:nvSpPr>
        <p:spPr>
          <a:xfrm>
            <a:off x="4037218" y="675306"/>
            <a:ext cx="369004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Flexbox + Grid</a:t>
            </a:r>
            <a:endParaRPr lang="ru-RU" sz="4400" b="1" dirty="0"/>
          </a:p>
        </p:txBody>
      </p:sp>
      <p:sp>
        <p:nvSpPr>
          <p:cNvPr id="14" name="Прямоугольник: скругленные углы 13">
            <a:extLst>
              <a:ext uri="{FF2B5EF4-FFF2-40B4-BE49-F238E27FC236}">
                <a16:creationId xmlns:a16="http://schemas.microsoft.com/office/drawing/2014/main" id="{DD01087C-0EA0-0E98-C2B3-8209F70E7B4D}"/>
              </a:ext>
            </a:extLst>
          </p:cNvPr>
          <p:cNvSpPr/>
          <p:nvPr/>
        </p:nvSpPr>
        <p:spPr>
          <a:xfrm>
            <a:off x="2093952" y="2275363"/>
            <a:ext cx="4011523" cy="166753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Прямоугольник: скругленные углы 17">
            <a:extLst>
              <a:ext uri="{FF2B5EF4-FFF2-40B4-BE49-F238E27FC236}">
                <a16:creationId xmlns:a16="http://schemas.microsoft.com/office/drawing/2014/main" id="{EB69FA03-1142-D65F-3B30-D72CD4093904}"/>
              </a:ext>
            </a:extLst>
          </p:cNvPr>
          <p:cNvSpPr/>
          <p:nvPr/>
        </p:nvSpPr>
        <p:spPr>
          <a:xfrm>
            <a:off x="2093951" y="4090866"/>
            <a:ext cx="4011523" cy="166753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Прямоугольник: скругленные углы 18">
            <a:extLst>
              <a:ext uri="{FF2B5EF4-FFF2-40B4-BE49-F238E27FC236}">
                <a16:creationId xmlns:a16="http://schemas.microsoft.com/office/drawing/2014/main" id="{A6870D8F-0ACE-B508-6DC0-9F6EE78B8BA9}"/>
              </a:ext>
            </a:extLst>
          </p:cNvPr>
          <p:cNvSpPr/>
          <p:nvPr/>
        </p:nvSpPr>
        <p:spPr>
          <a:xfrm>
            <a:off x="6259271" y="2275362"/>
            <a:ext cx="3382782" cy="34830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Прямоугольник: скругленные углы 10">
            <a:extLst>
              <a:ext uri="{FF2B5EF4-FFF2-40B4-BE49-F238E27FC236}">
                <a16:creationId xmlns:a16="http://schemas.microsoft.com/office/drawing/2014/main" id="{FEE3CC08-7DB8-2E52-90FC-AB1076DBF809}"/>
              </a:ext>
            </a:extLst>
          </p:cNvPr>
          <p:cNvSpPr/>
          <p:nvPr/>
        </p:nvSpPr>
        <p:spPr>
          <a:xfrm>
            <a:off x="2350291" y="2460712"/>
            <a:ext cx="957685" cy="1331359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Прямоугольник: скругленные углы 19">
            <a:extLst>
              <a:ext uri="{FF2B5EF4-FFF2-40B4-BE49-F238E27FC236}">
                <a16:creationId xmlns:a16="http://schemas.microsoft.com/office/drawing/2014/main" id="{CE316E2E-A498-B74D-444B-CEB14DF48A52}"/>
              </a:ext>
            </a:extLst>
          </p:cNvPr>
          <p:cNvSpPr/>
          <p:nvPr/>
        </p:nvSpPr>
        <p:spPr>
          <a:xfrm>
            <a:off x="3622284" y="2460712"/>
            <a:ext cx="957685" cy="1331359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Прямоугольник: скругленные углы 20">
            <a:extLst>
              <a:ext uri="{FF2B5EF4-FFF2-40B4-BE49-F238E27FC236}">
                <a16:creationId xmlns:a16="http://schemas.microsoft.com/office/drawing/2014/main" id="{3CE71A79-420E-466E-ACA3-F7BD256D89C6}"/>
              </a:ext>
            </a:extLst>
          </p:cNvPr>
          <p:cNvSpPr/>
          <p:nvPr/>
        </p:nvSpPr>
        <p:spPr>
          <a:xfrm>
            <a:off x="4965524" y="2460712"/>
            <a:ext cx="957685" cy="1331359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Прямоугольник: скругленные углы 21">
            <a:extLst>
              <a:ext uri="{FF2B5EF4-FFF2-40B4-BE49-F238E27FC236}">
                <a16:creationId xmlns:a16="http://schemas.microsoft.com/office/drawing/2014/main" id="{2AFBACF4-9E85-AB93-ECD0-52E24A7EE893}"/>
              </a:ext>
            </a:extLst>
          </p:cNvPr>
          <p:cNvSpPr/>
          <p:nvPr/>
        </p:nvSpPr>
        <p:spPr>
          <a:xfrm>
            <a:off x="2298185" y="4348146"/>
            <a:ext cx="1592694" cy="514560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Прямоугольник: скругленные углы 22">
            <a:extLst>
              <a:ext uri="{FF2B5EF4-FFF2-40B4-BE49-F238E27FC236}">
                <a16:creationId xmlns:a16="http://schemas.microsoft.com/office/drawing/2014/main" id="{D87B3E1A-1610-F095-EDA1-77A4CAADC92D}"/>
              </a:ext>
            </a:extLst>
          </p:cNvPr>
          <p:cNvSpPr/>
          <p:nvPr/>
        </p:nvSpPr>
        <p:spPr>
          <a:xfrm>
            <a:off x="4277783" y="4348146"/>
            <a:ext cx="1592694" cy="514560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Прямоугольник: скругленные углы 23">
            <a:extLst>
              <a:ext uri="{FF2B5EF4-FFF2-40B4-BE49-F238E27FC236}">
                <a16:creationId xmlns:a16="http://schemas.microsoft.com/office/drawing/2014/main" id="{6CCF9DDC-1306-CC8B-8095-F80FA9D576DA}"/>
              </a:ext>
            </a:extLst>
          </p:cNvPr>
          <p:cNvSpPr/>
          <p:nvPr/>
        </p:nvSpPr>
        <p:spPr>
          <a:xfrm>
            <a:off x="2298185" y="5030793"/>
            <a:ext cx="1592694" cy="514560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Прямоугольник: скругленные углы 24">
            <a:extLst>
              <a:ext uri="{FF2B5EF4-FFF2-40B4-BE49-F238E27FC236}">
                <a16:creationId xmlns:a16="http://schemas.microsoft.com/office/drawing/2014/main" id="{BDA53C74-2D43-98A3-EAEE-21644F0638C1}"/>
              </a:ext>
            </a:extLst>
          </p:cNvPr>
          <p:cNvSpPr/>
          <p:nvPr/>
        </p:nvSpPr>
        <p:spPr>
          <a:xfrm>
            <a:off x="4277783" y="5052555"/>
            <a:ext cx="1592694" cy="514560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Прямоугольник: скругленные углы 25">
            <a:extLst>
              <a:ext uri="{FF2B5EF4-FFF2-40B4-BE49-F238E27FC236}">
                <a16:creationId xmlns:a16="http://schemas.microsoft.com/office/drawing/2014/main" id="{DFD87A31-9F7C-987E-7F4C-024BB4F5E24B}"/>
              </a:ext>
            </a:extLst>
          </p:cNvPr>
          <p:cNvSpPr/>
          <p:nvPr/>
        </p:nvSpPr>
        <p:spPr>
          <a:xfrm>
            <a:off x="6606923" y="2747779"/>
            <a:ext cx="560358" cy="514560"/>
          </a:xfrm>
          <a:prstGeom prst="roundRect">
            <a:avLst/>
          </a:prstGeom>
          <a:solidFill>
            <a:schemeClr val="accent1">
              <a:lumMod val="9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Прямоугольник: скругленные углы 26">
            <a:extLst>
              <a:ext uri="{FF2B5EF4-FFF2-40B4-BE49-F238E27FC236}">
                <a16:creationId xmlns:a16="http://schemas.microsoft.com/office/drawing/2014/main" id="{E9181443-00F6-0D17-78AA-5E3B2B4A8FFD}"/>
              </a:ext>
            </a:extLst>
          </p:cNvPr>
          <p:cNvSpPr/>
          <p:nvPr/>
        </p:nvSpPr>
        <p:spPr>
          <a:xfrm>
            <a:off x="7321077" y="2734525"/>
            <a:ext cx="560358" cy="514560"/>
          </a:xfrm>
          <a:prstGeom prst="roundRect">
            <a:avLst/>
          </a:prstGeom>
          <a:solidFill>
            <a:schemeClr val="accent1">
              <a:lumMod val="9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8" name="Прямоугольник: скругленные углы 27">
            <a:extLst>
              <a:ext uri="{FF2B5EF4-FFF2-40B4-BE49-F238E27FC236}">
                <a16:creationId xmlns:a16="http://schemas.microsoft.com/office/drawing/2014/main" id="{899EF8A1-2E55-6E24-E1CE-33A1CC205B9A}"/>
              </a:ext>
            </a:extLst>
          </p:cNvPr>
          <p:cNvSpPr/>
          <p:nvPr/>
        </p:nvSpPr>
        <p:spPr>
          <a:xfrm>
            <a:off x="8038389" y="2734525"/>
            <a:ext cx="560358" cy="514560"/>
          </a:xfrm>
          <a:prstGeom prst="roundRect">
            <a:avLst/>
          </a:prstGeom>
          <a:solidFill>
            <a:schemeClr val="accent1">
              <a:lumMod val="9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9" name="Прямоугольник: скругленные углы 28">
            <a:extLst>
              <a:ext uri="{FF2B5EF4-FFF2-40B4-BE49-F238E27FC236}">
                <a16:creationId xmlns:a16="http://schemas.microsoft.com/office/drawing/2014/main" id="{5DC87A5A-B81C-D66A-600F-B1D3D69D1DFD}"/>
              </a:ext>
            </a:extLst>
          </p:cNvPr>
          <p:cNvSpPr/>
          <p:nvPr/>
        </p:nvSpPr>
        <p:spPr>
          <a:xfrm>
            <a:off x="8752543" y="2734525"/>
            <a:ext cx="560358" cy="514560"/>
          </a:xfrm>
          <a:prstGeom prst="roundRect">
            <a:avLst/>
          </a:prstGeom>
          <a:solidFill>
            <a:schemeClr val="accent1">
              <a:lumMod val="9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0" name="Прямоугольник: скругленные углы 29">
            <a:extLst>
              <a:ext uri="{FF2B5EF4-FFF2-40B4-BE49-F238E27FC236}">
                <a16:creationId xmlns:a16="http://schemas.microsoft.com/office/drawing/2014/main" id="{C5506582-60D4-A5CC-ACAC-053B000A3DC4}"/>
              </a:ext>
            </a:extLst>
          </p:cNvPr>
          <p:cNvSpPr/>
          <p:nvPr/>
        </p:nvSpPr>
        <p:spPr>
          <a:xfrm>
            <a:off x="6606923" y="3413459"/>
            <a:ext cx="560358" cy="514560"/>
          </a:xfrm>
          <a:prstGeom prst="roundRect">
            <a:avLst/>
          </a:prstGeom>
          <a:solidFill>
            <a:schemeClr val="accent1">
              <a:lumMod val="9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1" name="Прямоугольник: скругленные углы 30">
            <a:extLst>
              <a:ext uri="{FF2B5EF4-FFF2-40B4-BE49-F238E27FC236}">
                <a16:creationId xmlns:a16="http://schemas.microsoft.com/office/drawing/2014/main" id="{61B4EA54-288A-9358-6EAD-1576104DEAD8}"/>
              </a:ext>
            </a:extLst>
          </p:cNvPr>
          <p:cNvSpPr/>
          <p:nvPr/>
        </p:nvSpPr>
        <p:spPr>
          <a:xfrm>
            <a:off x="7321077" y="3400205"/>
            <a:ext cx="560358" cy="514560"/>
          </a:xfrm>
          <a:prstGeom prst="roundRect">
            <a:avLst/>
          </a:prstGeom>
          <a:solidFill>
            <a:schemeClr val="accent1">
              <a:lumMod val="9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2" name="Прямоугольник: скругленные углы 31">
            <a:extLst>
              <a:ext uri="{FF2B5EF4-FFF2-40B4-BE49-F238E27FC236}">
                <a16:creationId xmlns:a16="http://schemas.microsoft.com/office/drawing/2014/main" id="{136E71FD-8726-B82B-757B-A5BA64C8165E}"/>
              </a:ext>
            </a:extLst>
          </p:cNvPr>
          <p:cNvSpPr/>
          <p:nvPr/>
        </p:nvSpPr>
        <p:spPr>
          <a:xfrm>
            <a:off x="8038389" y="3400205"/>
            <a:ext cx="560358" cy="514560"/>
          </a:xfrm>
          <a:prstGeom prst="roundRect">
            <a:avLst/>
          </a:prstGeom>
          <a:solidFill>
            <a:schemeClr val="accent1">
              <a:lumMod val="9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3" name="Прямоугольник: скругленные углы 32">
            <a:extLst>
              <a:ext uri="{FF2B5EF4-FFF2-40B4-BE49-F238E27FC236}">
                <a16:creationId xmlns:a16="http://schemas.microsoft.com/office/drawing/2014/main" id="{84C6479C-9DD1-24C6-ACD6-75D5F04EE929}"/>
              </a:ext>
            </a:extLst>
          </p:cNvPr>
          <p:cNvSpPr/>
          <p:nvPr/>
        </p:nvSpPr>
        <p:spPr>
          <a:xfrm>
            <a:off x="8752543" y="3400205"/>
            <a:ext cx="560358" cy="514560"/>
          </a:xfrm>
          <a:prstGeom prst="roundRect">
            <a:avLst/>
          </a:prstGeom>
          <a:solidFill>
            <a:schemeClr val="accent1">
              <a:lumMod val="9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4" name="Прямоугольник: скругленные углы 33">
            <a:extLst>
              <a:ext uri="{FF2B5EF4-FFF2-40B4-BE49-F238E27FC236}">
                <a16:creationId xmlns:a16="http://schemas.microsoft.com/office/drawing/2014/main" id="{3179F0DA-421C-D9CC-AFFE-88D60B3172C9}"/>
              </a:ext>
            </a:extLst>
          </p:cNvPr>
          <p:cNvSpPr/>
          <p:nvPr/>
        </p:nvSpPr>
        <p:spPr>
          <a:xfrm>
            <a:off x="6606923" y="4100113"/>
            <a:ext cx="560358" cy="514560"/>
          </a:xfrm>
          <a:prstGeom prst="roundRect">
            <a:avLst/>
          </a:prstGeom>
          <a:solidFill>
            <a:schemeClr val="accent1">
              <a:lumMod val="9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5" name="Прямоугольник: скругленные углы 34">
            <a:extLst>
              <a:ext uri="{FF2B5EF4-FFF2-40B4-BE49-F238E27FC236}">
                <a16:creationId xmlns:a16="http://schemas.microsoft.com/office/drawing/2014/main" id="{A9923DD2-7943-D3EC-E9F4-D3A405D666BD}"/>
              </a:ext>
            </a:extLst>
          </p:cNvPr>
          <p:cNvSpPr/>
          <p:nvPr/>
        </p:nvSpPr>
        <p:spPr>
          <a:xfrm>
            <a:off x="7321077" y="4086859"/>
            <a:ext cx="560358" cy="514560"/>
          </a:xfrm>
          <a:prstGeom prst="roundRect">
            <a:avLst/>
          </a:prstGeom>
          <a:solidFill>
            <a:schemeClr val="accent1">
              <a:lumMod val="9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6" name="Прямоугольник: скругленные углы 35">
            <a:extLst>
              <a:ext uri="{FF2B5EF4-FFF2-40B4-BE49-F238E27FC236}">
                <a16:creationId xmlns:a16="http://schemas.microsoft.com/office/drawing/2014/main" id="{2F9159F1-1E60-0E9C-1A0B-115D5BA29CDA}"/>
              </a:ext>
            </a:extLst>
          </p:cNvPr>
          <p:cNvSpPr/>
          <p:nvPr/>
        </p:nvSpPr>
        <p:spPr>
          <a:xfrm>
            <a:off x="8038389" y="4086859"/>
            <a:ext cx="560358" cy="514560"/>
          </a:xfrm>
          <a:prstGeom prst="roundRect">
            <a:avLst/>
          </a:prstGeom>
          <a:solidFill>
            <a:schemeClr val="accent1">
              <a:lumMod val="9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7" name="Прямоугольник: скругленные углы 36">
            <a:extLst>
              <a:ext uri="{FF2B5EF4-FFF2-40B4-BE49-F238E27FC236}">
                <a16:creationId xmlns:a16="http://schemas.microsoft.com/office/drawing/2014/main" id="{766F56C3-B04C-4FBB-C7EC-1736E50F4451}"/>
              </a:ext>
            </a:extLst>
          </p:cNvPr>
          <p:cNvSpPr/>
          <p:nvPr/>
        </p:nvSpPr>
        <p:spPr>
          <a:xfrm>
            <a:off x="8752543" y="4086859"/>
            <a:ext cx="560358" cy="514560"/>
          </a:xfrm>
          <a:prstGeom prst="roundRect">
            <a:avLst/>
          </a:prstGeom>
          <a:solidFill>
            <a:schemeClr val="accent1">
              <a:lumMod val="9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8" name="Прямоугольник: скругленные углы 37">
            <a:extLst>
              <a:ext uri="{FF2B5EF4-FFF2-40B4-BE49-F238E27FC236}">
                <a16:creationId xmlns:a16="http://schemas.microsoft.com/office/drawing/2014/main" id="{3FA55CDA-65DA-A9C1-915D-67788EFB05F1}"/>
              </a:ext>
            </a:extLst>
          </p:cNvPr>
          <p:cNvSpPr/>
          <p:nvPr/>
        </p:nvSpPr>
        <p:spPr>
          <a:xfrm>
            <a:off x="6606923" y="4786767"/>
            <a:ext cx="560358" cy="514560"/>
          </a:xfrm>
          <a:prstGeom prst="roundRect">
            <a:avLst/>
          </a:prstGeom>
          <a:solidFill>
            <a:schemeClr val="accent1">
              <a:lumMod val="9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9" name="Прямоугольник: скругленные углы 38">
            <a:extLst>
              <a:ext uri="{FF2B5EF4-FFF2-40B4-BE49-F238E27FC236}">
                <a16:creationId xmlns:a16="http://schemas.microsoft.com/office/drawing/2014/main" id="{74FF6989-ADED-5D1D-CE95-7F77AADCDB73}"/>
              </a:ext>
            </a:extLst>
          </p:cNvPr>
          <p:cNvSpPr/>
          <p:nvPr/>
        </p:nvSpPr>
        <p:spPr>
          <a:xfrm>
            <a:off x="7321077" y="4773513"/>
            <a:ext cx="560358" cy="514560"/>
          </a:xfrm>
          <a:prstGeom prst="roundRect">
            <a:avLst/>
          </a:prstGeom>
          <a:solidFill>
            <a:schemeClr val="accent1">
              <a:lumMod val="9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0" name="Прямоугольник: скругленные углы 39">
            <a:extLst>
              <a:ext uri="{FF2B5EF4-FFF2-40B4-BE49-F238E27FC236}">
                <a16:creationId xmlns:a16="http://schemas.microsoft.com/office/drawing/2014/main" id="{86B814AA-FD26-AE56-A29E-FE76422DBDA4}"/>
              </a:ext>
            </a:extLst>
          </p:cNvPr>
          <p:cNvSpPr/>
          <p:nvPr/>
        </p:nvSpPr>
        <p:spPr>
          <a:xfrm>
            <a:off x="8038389" y="4773513"/>
            <a:ext cx="560358" cy="514560"/>
          </a:xfrm>
          <a:prstGeom prst="roundRect">
            <a:avLst/>
          </a:prstGeom>
          <a:solidFill>
            <a:schemeClr val="accent1">
              <a:lumMod val="9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1" name="Прямоугольник: скругленные углы 40">
            <a:extLst>
              <a:ext uri="{FF2B5EF4-FFF2-40B4-BE49-F238E27FC236}">
                <a16:creationId xmlns:a16="http://schemas.microsoft.com/office/drawing/2014/main" id="{CDC317A6-404A-FD06-5C41-8A96DFFFDB79}"/>
              </a:ext>
            </a:extLst>
          </p:cNvPr>
          <p:cNvSpPr/>
          <p:nvPr/>
        </p:nvSpPr>
        <p:spPr>
          <a:xfrm>
            <a:off x="8752543" y="4773513"/>
            <a:ext cx="560358" cy="514560"/>
          </a:xfrm>
          <a:prstGeom prst="roundRect">
            <a:avLst/>
          </a:prstGeom>
          <a:solidFill>
            <a:schemeClr val="accent1">
              <a:lumMod val="9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80364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Таблица 7">
            <a:extLst>
              <a:ext uri="{FF2B5EF4-FFF2-40B4-BE49-F238E27FC236}">
                <a16:creationId xmlns:a16="http://schemas.microsoft.com/office/drawing/2014/main" id="{21ECA972-407A-A854-CB97-E0CEAADA6C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927648"/>
              </p:ext>
            </p:extLst>
          </p:nvPr>
        </p:nvGraphicFramePr>
        <p:xfrm>
          <a:off x="5135810" y="840362"/>
          <a:ext cx="5662705" cy="9417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132541">
                  <a:extLst>
                    <a:ext uri="{9D8B030D-6E8A-4147-A177-3AD203B41FA5}">
                      <a16:colId xmlns:a16="http://schemas.microsoft.com/office/drawing/2014/main" val="2466264789"/>
                    </a:ext>
                  </a:extLst>
                </a:gridCol>
                <a:gridCol w="1132541">
                  <a:extLst>
                    <a:ext uri="{9D8B030D-6E8A-4147-A177-3AD203B41FA5}">
                      <a16:colId xmlns:a16="http://schemas.microsoft.com/office/drawing/2014/main" val="3357688952"/>
                    </a:ext>
                  </a:extLst>
                </a:gridCol>
                <a:gridCol w="1132541">
                  <a:extLst>
                    <a:ext uri="{9D8B030D-6E8A-4147-A177-3AD203B41FA5}">
                      <a16:colId xmlns:a16="http://schemas.microsoft.com/office/drawing/2014/main" val="1648785325"/>
                    </a:ext>
                  </a:extLst>
                </a:gridCol>
                <a:gridCol w="1132541">
                  <a:extLst>
                    <a:ext uri="{9D8B030D-6E8A-4147-A177-3AD203B41FA5}">
                      <a16:colId xmlns:a16="http://schemas.microsoft.com/office/drawing/2014/main" val="1195305324"/>
                    </a:ext>
                  </a:extLst>
                </a:gridCol>
                <a:gridCol w="1132541">
                  <a:extLst>
                    <a:ext uri="{9D8B030D-6E8A-4147-A177-3AD203B41FA5}">
                      <a16:colId xmlns:a16="http://schemas.microsoft.com/office/drawing/2014/main" val="3118034017"/>
                    </a:ext>
                  </a:extLst>
                </a:gridCol>
              </a:tblGrid>
              <a:tr h="941740">
                <a:tc>
                  <a:txBody>
                    <a:bodyPr/>
                    <a:lstStyle/>
                    <a:p>
                      <a:endParaRPr lang="ru-RU" sz="1500" dirty="0"/>
                    </a:p>
                  </a:txBody>
                  <a:tcPr marL="75077" marR="75077" marT="37539" marB="37539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500" dirty="0"/>
                    </a:p>
                  </a:txBody>
                  <a:tcPr marL="75077" marR="75077" marT="37539" marB="37539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500" dirty="0"/>
                    </a:p>
                  </a:txBody>
                  <a:tcPr marL="75077" marR="75077" marT="37539" marB="37539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500" dirty="0"/>
                    </a:p>
                  </a:txBody>
                  <a:tcPr marL="75077" marR="75077" marT="37539" marB="37539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500" dirty="0"/>
                    </a:p>
                  </a:txBody>
                  <a:tcPr marL="75077" marR="75077" marT="37539" marB="37539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9134659"/>
                  </a:ext>
                </a:extLst>
              </a:tr>
            </a:tbl>
          </a:graphicData>
        </a:graphic>
      </p:graphicFrame>
      <p:graphicFrame>
        <p:nvGraphicFramePr>
          <p:cNvPr id="4" name="Таблица 7">
            <a:extLst>
              <a:ext uri="{FF2B5EF4-FFF2-40B4-BE49-F238E27FC236}">
                <a16:creationId xmlns:a16="http://schemas.microsoft.com/office/drawing/2014/main" id="{70DB811A-2BE1-7B8A-5007-395D405C11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1653884"/>
              </p:ext>
            </p:extLst>
          </p:nvPr>
        </p:nvGraphicFramePr>
        <p:xfrm>
          <a:off x="5135809" y="4297219"/>
          <a:ext cx="5662705" cy="1879595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132541">
                  <a:extLst>
                    <a:ext uri="{9D8B030D-6E8A-4147-A177-3AD203B41FA5}">
                      <a16:colId xmlns:a16="http://schemas.microsoft.com/office/drawing/2014/main" val="2466264789"/>
                    </a:ext>
                  </a:extLst>
                </a:gridCol>
                <a:gridCol w="1132541">
                  <a:extLst>
                    <a:ext uri="{9D8B030D-6E8A-4147-A177-3AD203B41FA5}">
                      <a16:colId xmlns:a16="http://schemas.microsoft.com/office/drawing/2014/main" val="3357688952"/>
                    </a:ext>
                  </a:extLst>
                </a:gridCol>
                <a:gridCol w="1132541">
                  <a:extLst>
                    <a:ext uri="{9D8B030D-6E8A-4147-A177-3AD203B41FA5}">
                      <a16:colId xmlns:a16="http://schemas.microsoft.com/office/drawing/2014/main" val="1648785325"/>
                    </a:ext>
                  </a:extLst>
                </a:gridCol>
                <a:gridCol w="1132541">
                  <a:extLst>
                    <a:ext uri="{9D8B030D-6E8A-4147-A177-3AD203B41FA5}">
                      <a16:colId xmlns:a16="http://schemas.microsoft.com/office/drawing/2014/main" val="1195305324"/>
                    </a:ext>
                  </a:extLst>
                </a:gridCol>
                <a:gridCol w="1132541">
                  <a:extLst>
                    <a:ext uri="{9D8B030D-6E8A-4147-A177-3AD203B41FA5}">
                      <a16:colId xmlns:a16="http://schemas.microsoft.com/office/drawing/2014/main" val="3118034017"/>
                    </a:ext>
                  </a:extLst>
                </a:gridCol>
              </a:tblGrid>
              <a:tr h="941740">
                <a:tc>
                  <a:txBody>
                    <a:bodyPr/>
                    <a:lstStyle/>
                    <a:p>
                      <a:endParaRPr lang="ru-RU" sz="1500" dirty="0"/>
                    </a:p>
                  </a:txBody>
                  <a:tcPr marL="75078" marR="75078" marT="37539" marB="37539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500" dirty="0"/>
                    </a:p>
                  </a:txBody>
                  <a:tcPr marL="75078" marR="75078" marT="37539" marB="37539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500" dirty="0"/>
                    </a:p>
                  </a:txBody>
                  <a:tcPr marL="75078" marR="75078" marT="37539" marB="37539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500" dirty="0"/>
                    </a:p>
                  </a:txBody>
                  <a:tcPr marL="75078" marR="75078" marT="37539" marB="37539"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500" dirty="0"/>
                    </a:p>
                  </a:txBody>
                  <a:tcPr marL="75078" marR="75078" marT="37539" marB="37539">
                    <a:solidFill>
                      <a:schemeClr val="accent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9134659"/>
                  </a:ext>
                </a:extLst>
              </a:tr>
              <a:tr h="937855">
                <a:tc>
                  <a:txBody>
                    <a:bodyPr/>
                    <a:lstStyle/>
                    <a:p>
                      <a:endParaRPr lang="ru-RU" sz="1500" dirty="0"/>
                    </a:p>
                  </a:txBody>
                  <a:tcPr marL="75078" marR="75078" marT="37539" marB="37539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500" dirty="0"/>
                    </a:p>
                  </a:txBody>
                  <a:tcPr marL="75078" marR="75078" marT="37539" marB="37539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500"/>
                    </a:p>
                  </a:txBody>
                  <a:tcPr marL="75078" marR="75078" marT="37539" marB="37539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500" dirty="0"/>
                    </a:p>
                  </a:txBody>
                  <a:tcPr marL="75078" marR="75078" marT="37539" marB="37539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500" dirty="0"/>
                    </a:p>
                  </a:txBody>
                  <a:tcPr marL="75078" marR="75078" marT="37539" marB="37539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7164443"/>
                  </a:ext>
                </a:extLst>
              </a:tr>
            </a:tbl>
          </a:graphicData>
        </a:graphic>
      </p:graphicFrame>
      <p:graphicFrame>
        <p:nvGraphicFramePr>
          <p:cNvPr id="5" name="Таблица 7">
            <a:extLst>
              <a:ext uri="{FF2B5EF4-FFF2-40B4-BE49-F238E27FC236}">
                <a16:creationId xmlns:a16="http://schemas.microsoft.com/office/drawing/2014/main" id="{B2A7956F-858A-4BFF-1740-8C6A5A7E8B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5752153"/>
              </p:ext>
            </p:extLst>
          </p:nvPr>
        </p:nvGraphicFramePr>
        <p:xfrm>
          <a:off x="5135810" y="2508167"/>
          <a:ext cx="5662705" cy="9417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132541">
                  <a:extLst>
                    <a:ext uri="{9D8B030D-6E8A-4147-A177-3AD203B41FA5}">
                      <a16:colId xmlns:a16="http://schemas.microsoft.com/office/drawing/2014/main" val="2466264789"/>
                    </a:ext>
                  </a:extLst>
                </a:gridCol>
                <a:gridCol w="1132541">
                  <a:extLst>
                    <a:ext uri="{9D8B030D-6E8A-4147-A177-3AD203B41FA5}">
                      <a16:colId xmlns:a16="http://schemas.microsoft.com/office/drawing/2014/main" val="3357688952"/>
                    </a:ext>
                  </a:extLst>
                </a:gridCol>
                <a:gridCol w="1132541">
                  <a:extLst>
                    <a:ext uri="{9D8B030D-6E8A-4147-A177-3AD203B41FA5}">
                      <a16:colId xmlns:a16="http://schemas.microsoft.com/office/drawing/2014/main" val="1648785325"/>
                    </a:ext>
                  </a:extLst>
                </a:gridCol>
                <a:gridCol w="1132541">
                  <a:extLst>
                    <a:ext uri="{9D8B030D-6E8A-4147-A177-3AD203B41FA5}">
                      <a16:colId xmlns:a16="http://schemas.microsoft.com/office/drawing/2014/main" val="1195305324"/>
                    </a:ext>
                  </a:extLst>
                </a:gridCol>
                <a:gridCol w="1132541">
                  <a:extLst>
                    <a:ext uri="{9D8B030D-6E8A-4147-A177-3AD203B41FA5}">
                      <a16:colId xmlns:a16="http://schemas.microsoft.com/office/drawing/2014/main" val="3118034017"/>
                    </a:ext>
                  </a:extLst>
                </a:gridCol>
              </a:tblGrid>
              <a:tr h="941740">
                <a:tc>
                  <a:txBody>
                    <a:bodyPr/>
                    <a:lstStyle/>
                    <a:p>
                      <a:endParaRPr lang="ru-RU" sz="1500" dirty="0"/>
                    </a:p>
                  </a:txBody>
                  <a:tcPr marL="75078" marR="75078" marT="37539" marB="37539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500" dirty="0"/>
                    </a:p>
                  </a:txBody>
                  <a:tcPr marL="75078" marR="75078" marT="37539" marB="37539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500" dirty="0"/>
                    </a:p>
                  </a:txBody>
                  <a:tcPr marL="75078" marR="75078" marT="37539" marB="37539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500" dirty="0"/>
                    </a:p>
                  </a:txBody>
                  <a:tcPr marL="75078" marR="75078" marT="37539" marB="37539"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500" dirty="0"/>
                    </a:p>
                  </a:txBody>
                  <a:tcPr marL="75078" marR="75078" marT="37539" marB="37539">
                    <a:solidFill>
                      <a:schemeClr val="accent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9134659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730ACA93-0AB8-9158-A99C-EB663D8720DD}"/>
              </a:ext>
            </a:extLst>
          </p:cNvPr>
          <p:cNvSpPr txBox="1"/>
          <p:nvPr/>
        </p:nvSpPr>
        <p:spPr>
          <a:xfrm>
            <a:off x="537883" y="2505670"/>
            <a:ext cx="400968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Display: grid;</a:t>
            </a:r>
          </a:p>
          <a:p>
            <a:endParaRPr lang="en-US" dirty="0"/>
          </a:p>
          <a:p>
            <a:r>
              <a:rPr lang="en-US" dirty="0"/>
              <a:t>Grid-template-columns: 1fr </a:t>
            </a:r>
            <a:r>
              <a:rPr lang="en-US" dirty="0" err="1"/>
              <a:t>1fr</a:t>
            </a:r>
            <a:r>
              <a:rPr lang="en-US" dirty="0"/>
              <a:t> </a:t>
            </a:r>
            <a:r>
              <a:rPr lang="en-US" dirty="0" err="1"/>
              <a:t>1fr</a:t>
            </a:r>
            <a:r>
              <a:rPr lang="en-US" dirty="0"/>
              <a:t> </a:t>
            </a:r>
            <a:r>
              <a:rPr lang="en-US" dirty="0" err="1"/>
              <a:t>1fr</a:t>
            </a:r>
            <a:r>
              <a:rPr lang="en-US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543260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Таблица 7">
            <a:extLst>
              <a:ext uri="{FF2B5EF4-FFF2-40B4-BE49-F238E27FC236}">
                <a16:creationId xmlns:a16="http://schemas.microsoft.com/office/drawing/2014/main" id="{21ECA972-407A-A854-CB97-E0CEAADA6C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3405602"/>
              </p:ext>
            </p:extLst>
          </p:nvPr>
        </p:nvGraphicFramePr>
        <p:xfrm>
          <a:off x="5229940" y="826915"/>
          <a:ext cx="5662705" cy="9417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265082">
                  <a:extLst>
                    <a:ext uri="{9D8B030D-6E8A-4147-A177-3AD203B41FA5}">
                      <a16:colId xmlns:a16="http://schemas.microsoft.com/office/drawing/2014/main" val="2466264789"/>
                    </a:ext>
                  </a:extLst>
                </a:gridCol>
                <a:gridCol w="1132541">
                  <a:extLst>
                    <a:ext uri="{9D8B030D-6E8A-4147-A177-3AD203B41FA5}">
                      <a16:colId xmlns:a16="http://schemas.microsoft.com/office/drawing/2014/main" val="1648785325"/>
                    </a:ext>
                  </a:extLst>
                </a:gridCol>
                <a:gridCol w="2265082">
                  <a:extLst>
                    <a:ext uri="{9D8B030D-6E8A-4147-A177-3AD203B41FA5}">
                      <a16:colId xmlns:a16="http://schemas.microsoft.com/office/drawing/2014/main" val="1195305324"/>
                    </a:ext>
                  </a:extLst>
                </a:gridCol>
              </a:tblGrid>
              <a:tr h="941740">
                <a:tc>
                  <a:txBody>
                    <a:bodyPr/>
                    <a:lstStyle/>
                    <a:p>
                      <a:endParaRPr lang="ru-RU" sz="1500" dirty="0"/>
                    </a:p>
                  </a:txBody>
                  <a:tcPr marL="75077" marR="75077" marT="37539" marB="37539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500" dirty="0"/>
                    </a:p>
                  </a:txBody>
                  <a:tcPr marL="75077" marR="75077" marT="37539" marB="37539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500" dirty="0"/>
                    </a:p>
                  </a:txBody>
                  <a:tcPr marL="75077" marR="75077" marT="37539" marB="37539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9134659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730ACA93-0AB8-9158-A99C-EB663D8720DD}"/>
              </a:ext>
            </a:extLst>
          </p:cNvPr>
          <p:cNvSpPr txBox="1"/>
          <p:nvPr/>
        </p:nvSpPr>
        <p:spPr>
          <a:xfrm>
            <a:off x="699247" y="860306"/>
            <a:ext cx="36746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Display: grid;</a:t>
            </a:r>
          </a:p>
          <a:p>
            <a:r>
              <a:rPr lang="en-US" dirty="0"/>
              <a:t>Grid-template-columns: 2fr 1fr 2fr;</a:t>
            </a:r>
          </a:p>
          <a:p>
            <a:r>
              <a:rPr lang="en-US" dirty="0"/>
              <a:t>(Grid-template-columns: 1fr;)</a:t>
            </a:r>
          </a:p>
        </p:txBody>
      </p:sp>
      <p:graphicFrame>
        <p:nvGraphicFramePr>
          <p:cNvPr id="6" name="Таблица 7">
            <a:extLst>
              <a:ext uri="{FF2B5EF4-FFF2-40B4-BE49-F238E27FC236}">
                <a16:creationId xmlns:a16="http://schemas.microsoft.com/office/drawing/2014/main" id="{E3A80ECD-F5CC-77BE-8740-3F1879D1F5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5989040"/>
              </p:ext>
            </p:extLst>
          </p:nvPr>
        </p:nvGraphicFramePr>
        <p:xfrm>
          <a:off x="5229941" y="2487260"/>
          <a:ext cx="5662704" cy="9417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943784">
                  <a:extLst>
                    <a:ext uri="{9D8B030D-6E8A-4147-A177-3AD203B41FA5}">
                      <a16:colId xmlns:a16="http://schemas.microsoft.com/office/drawing/2014/main" val="2466264789"/>
                    </a:ext>
                  </a:extLst>
                </a:gridCol>
                <a:gridCol w="1887568">
                  <a:extLst>
                    <a:ext uri="{9D8B030D-6E8A-4147-A177-3AD203B41FA5}">
                      <a16:colId xmlns:a16="http://schemas.microsoft.com/office/drawing/2014/main" val="133246702"/>
                    </a:ext>
                  </a:extLst>
                </a:gridCol>
                <a:gridCol w="2831352">
                  <a:extLst>
                    <a:ext uri="{9D8B030D-6E8A-4147-A177-3AD203B41FA5}">
                      <a16:colId xmlns:a16="http://schemas.microsoft.com/office/drawing/2014/main" val="1195305324"/>
                    </a:ext>
                  </a:extLst>
                </a:gridCol>
              </a:tblGrid>
              <a:tr h="941740">
                <a:tc>
                  <a:txBody>
                    <a:bodyPr/>
                    <a:lstStyle/>
                    <a:p>
                      <a:endParaRPr lang="ru-RU" sz="1500" dirty="0"/>
                    </a:p>
                  </a:txBody>
                  <a:tcPr marL="75077" marR="75077" marT="37539" marB="37539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500" dirty="0"/>
                    </a:p>
                  </a:txBody>
                  <a:tcPr marL="75077" marR="75077" marT="37539" marB="37539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500" dirty="0"/>
                    </a:p>
                  </a:txBody>
                  <a:tcPr marL="75077" marR="75077" marT="37539" marB="37539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9134659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8263BF14-30C4-3206-95BF-600348B75F76}"/>
              </a:ext>
            </a:extLst>
          </p:cNvPr>
          <p:cNvSpPr txBox="1"/>
          <p:nvPr/>
        </p:nvSpPr>
        <p:spPr>
          <a:xfrm>
            <a:off x="699247" y="2473590"/>
            <a:ext cx="367466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Display: grid;</a:t>
            </a:r>
          </a:p>
          <a:p>
            <a:r>
              <a:rPr lang="en-US" dirty="0"/>
              <a:t>Grid-template-columns: 1fr 2fr 3fr;</a:t>
            </a:r>
          </a:p>
          <a:p>
            <a:r>
              <a:rPr lang="en-US" dirty="0"/>
              <a:t>(Grid-template-columns: 1fr;)</a:t>
            </a:r>
          </a:p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0C6DDD-C76E-CEAA-3BAD-F1FA2B82E014}"/>
              </a:ext>
            </a:extLst>
          </p:cNvPr>
          <p:cNvSpPr txBox="1"/>
          <p:nvPr/>
        </p:nvSpPr>
        <p:spPr>
          <a:xfrm>
            <a:off x="699247" y="4166016"/>
            <a:ext cx="36746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Display: grid;</a:t>
            </a:r>
          </a:p>
          <a:p>
            <a:r>
              <a:rPr lang="en-US" dirty="0"/>
              <a:t>Grid-template-columns: 1fr 2fr 3fr;</a:t>
            </a:r>
          </a:p>
          <a:p>
            <a:r>
              <a:rPr lang="en-US" dirty="0"/>
              <a:t>Grid-template-columns: 1fr 2fr;</a:t>
            </a:r>
          </a:p>
        </p:txBody>
      </p:sp>
      <p:graphicFrame>
        <p:nvGraphicFramePr>
          <p:cNvPr id="10" name="Таблица 7">
            <a:extLst>
              <a:ext uri="{FF2B5EF4-FFF2-40B4-BE49-F238E27FC236}">
                <a16:creationId xmlns:a16="http://schemas.microsoft.com/office/drawing/2014/main" id="{A51E377D-D3DB-DE08-4830-3C92F251C9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9161359"/>
              </p:ext>
            </p:extLst>
          </p:nvPr>
        </p:nvGraphicFramePr>
        <p:xfrm>
          <a:off x="5229940" y="4147606"/>
          <a:ext cx="5662703" cy="2078382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943784">
                  <a:extLst>
                    <a:ext uri="{9D8B030D-6E8A-4147-A177-3AD203B41FA5}">
                      <a16:colId xmlns:a16="http://schemas.microsoft.com/office/drawing/2014/main" val="2466264789"/>
                    </a:ext>
                  </a:extLst>
                </a:gridCol>
                <a:gridCol w="1887568">
                  <a:extLst>
                    <a:ext uri="{9D8B030D-6E8A-4147-A177-3AD203B41FA5}">
                      <a16:colId xmlns:a16="http://schemas.microsoft.com/office/drawing/2014/main" val="133246702"/>
                    </a:ext>
                  </a:extLst>
                </a:gridCol>
                <a:gridCol w="2831351">
                  <a:extLst>
                    <a:ext uri="{9D8B030D-6E8A-4147-A177-3AD203B41FA5}">
                      <a16:colId xmlns:a16="http://schemas.microsoft.com/office/drawing/2014/main" val="1195305324"/>
                    </a:ext>
                  </a:extLst>
                </a:gridCol>
              </a:tblGrid>
              <a:tr h="692794">
                <a:tc>
                  <a:txBody>
                    <a:bodyPr/>
                    <a:lstStyle/>
                    <a:p>
                      <a:endParaRPr lang="ru-RU" sz="1500" dirty="0"/>
                    </a:p>
                  </a:txBody>
                  <a:tcPr marL="75077" marR="75077" marT="37539" marB="37539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500" dirty="0"/>
                    </a:p>
                  </a:txBody>
                  <a:tcPr marL="75077" marR="75077" marT="37539" marB="37539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500" dirty="0"/>
                    </a:p>
                  </a:txBody>
                  <a:tcPr marL="75077" marR="75077" marT="37539" marB="37539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9134659"/>
                  </a:ext>
                </a:extLst>
              </a:tr>
              <a:tr h="1385588">
                <a:tc>
                  <a:txBody>
                    <a:bodyPr/>
                    <a:lstStyle/>
                    <a:p>
                      <a:endParaRPr lang="ru-RU" sz="1500" dirty="0"/>
                    </a:p>
                  </a:txBody>
                  <a:tcPr marL="75077" marR="75077" marT="37539" marB="37539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500" dirty="0"/>
                    </a:p>
                  </a:txBody>
                  <a:tcPr marL="75077" marR="75077" marT="37539" marB="37539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500" dirty="0"/>
                    </a:p>
                  </a:txBody>
                  <a:tcPr marL="75077" marR="75077" marT="37539" marB="37539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67813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40505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F32F2D9-F181-12F4-B26A-047479CB73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8374" y="470374"/>
            <a:ext cx="10462175" cy="5917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0023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7261CBC-E2EE-8BED-06D3-A3E671BEF5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9907" y="564776"/>
            <a:ext cx="9552186" cy="5728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8871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A94667A-5F00-C6E7-091B-A07F774759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1294" y="363071"/>
            <a:ext cx="8649412" cy="6131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0683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CEE2F0E4-9938-D34C-5CE8-E0F5D03C6D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9224" y="147918"/>
            <a:ext cx="10493552" cy="6562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3745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Таблица 7">
            <a:extLst>
              <a:ext uri="{FF2B5EF4-FFF2-40B4-BE49-F238E27FC236}">
                <a16:creationId xmlns:a16="http://schemas.microsoft.com/office/drawing/2014/main" id="{21ECA972-407A-A854-CB97-E0CEAADA6C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49395"/>
              </p:ext>
            </p:extLst>
          </p:nvPr>
        </p:nvGraphicFramePr>
        <p:xfrm>
          <a:off x="2647577" y="3022351"/>
          <a:ext cx="6896845" cy="1146984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373094">
                  <a:extLst>
                    <a:ext uri="{9D8B030D-6E8A-4147-A177-3AD203B41FA5}">
                      <a16:colId xmlns:a16="http://schemas.microsoft.com/office/drawing/2014/main" val="2466264789"/>
                    </a:ext>
                  </a:extLst>
                </a:gridCol>
                <a:gridCol w="605117">
                  <a:extLst>
                    <a:ext uri="{9D8B030D-6E8A-4147-A177-3AD203B41FA5}">
                      <a16:colId xmlns:a16="http://schemas.microsoft.com/office/drawing/2014/main" val="3357688952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1648785325"/>
                    </a:ext>
                  </a:extLst>
                </a:gridCol>
                <a:gridCol w="1939065">
                  <a:extLst>
                    <a:ext uri="{9D8B030D-6E8A-4147-A177-3AD203B41FA5}">
                      <a16:colId xmlns:a16="http://schemas.microsoft.com/office/drawing/2014/main" val="1195305324"/>
                    </a:ext>
                  </a:extLst>
                </a:gridCol>
                <a:gridCol w="1379369">
                  <a:extLst>
                    <a:ext uri="{9D8B030D-6E8A-4147-A177-3AD203B41FA5}">
                      <a16:colId xmlns:a16="http://schemas.microsoft.com/office/drawing/2014/main" val="3118034017"/>
                    </a:ext>
                  </a:extLst>
                </a:gridCol>
              </a:tblGrid>
              <a:tr h="1146984"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91346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889989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AF0E665-2A25-A7AF-7A94-9FFF6FCAC6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9520" y="707053"/>
            <a:ext cx="7592959" cy="5676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59225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Master advanced CSS Grid layouts to create flexible, responsive designs. Enhance your web projects with modern grid techniques.">
            <a:extLst>
              <a:ext uri="{FF2B5EF4-FFF2-40B4-BE49-F238E27FC236}">
                <a16:creationId xmlns:a16="http://schemas.microsoft.com/office/drawing/2014/main" id="{575664BB-4D48-E59B-F10F-53D9987932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633413"/>
            <a:ext cx="9753600" cy="5591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45729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Таблица 7">
            <a:extLst>
              <a:ext uri="{FF2B5EF4-FFF2-40B4-BE49-F238E27FC236}">
                <a16:creationId xmlns:a16="http://schemas.microsoft.com/office/drawing/2014/main" id="{21ECA972-407A-A854-CB97-E0CEAADA6C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7816249"/>
              </p:ext>
            </p:extLst>
          </p:nvPr>
        </p:nvGraphicFramePr>
        <p:xfrm>
          <a:off x="6643999" y="1398169"/>
          <a:ext cx="4884576" cy="4061661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628192">
                  <a:extLst>
                    <a:ext uri="{9D8B030D-6E8A-4147-A177-3AD203B41FA5}">
                      <a16:colId xmlns:a16="http://schemas.microsoft.com/office/drawing/2014/main" val="2466264789"/>
                    </a:ext>
                  </a:extLst>
                </a:gridCol>
                <a:gridCol w="1628192">
                  <a:extLst>
                    <a:ext uri="{9D8B030D-6E8A-4147-A177-3AD203B41FA5}">
                      <a16:colId xmlns:a16="http://schemas.microsoft.com/office/drawing/2014/main" val="3357688952"/>
                    </a:ext>
                  </a:extLst>
                </a:gridCol>
                <a:gridCol w="1628192">
                  <a:extLst>
                    <a:ext uri="{9D8B030D-6E8A-4147-A177-3AD203B41FA5}">
                      <a16:colId xmlns:a16="http://schemas.microsoft.com/office/drawing/2014/main" val="1648785325"/>
                    </a:ext>
                  </a:extLst>
                </a:gridCol>
              </a:tblGrid>
              <a:tr h="1353887">
                <a:tc>
                  <a:txBody>
                    <a:bodyPr/>
                    <a:lstStyle/>
                    <a:p>
                      <a:endParaRPr lang="ru-RU" sz="2200" dirty="0"/>
                    </a:p>
                  </a:txBody>
                  <a:tcPr marL="107935" marR="107935" marT="53968" marB="53968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2200"/>
                    </a:p>
                  </a:txBody>
                  <a:tcPr marL="107935" marR="107935" marT="53968" marB="53968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2200"/>
                    </a:p>
                  </a:txBody>
                  <a:tcPr marL="107935" marR="107935" marT="53968" marB="53968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9134659"/>
                  </a:ext>
                </a:extLst>
              </a:tr>
              <a:tr h="1353887">
                <a:tc>
                  <a:txBody>
                    <a:bodyPr/>
                    <a:lstStyle/>
                    <a:p>
                      <a:endParaRPr lang="ru-RU" sz="2200"/>
                    </a:p>
                  </a:txBody>
                  <a:tcPr marL="107935" marR="107935" marT="53968" marB="53968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2200"/>
                    </a:p>
                  </a:txBody>
                  <a:tcPr marL="107935" marR="107935" marT="53968" marB="53968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2200"/>
                    </a:p>
                  </a:txBody>
                  <a:tcPr marL="107935" marR="107935" marT="53968" marB="53968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7164443"/>
                  </a:ext>
                </a:extLst>
              </a:tr>
              <a:tr h="1353887">
                <a:tc>
                  <a:txBody>
                    <a:bodyPr/>
                    <a:lstStyle/>
                    <a:p>
                      <a:endParaRPr lang="ru-RU" sz="2200"/>
                    </a:p>
                  </a:txBody>
                  <a:tcPr marL="107935" marR="107935" marT="53968" marB="53968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2200"/>
                    </a:p>
                  </a:txBody>
                  <a:tcPr marL="107935" marR="107935" marT="53968" marB="53968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2200" dirty="0"/>
                    </a:p>
                  </a:txBody>
                  <a:tcPr marL="107935" marR="107935" marT="53968" marB="53968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7026045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1BDD1586-B387-D966-6E70-B4705193C192}"/>
              </a:ext>
            </a:extLst>
          </p:cNvPr>
          <p:cNvSpPr txBox="1"/>
          <p:nvPr/>
        </p:nvSpPr>
        <p:spPr>
          <a:xfrm>
            <a:off x="941294" y="2921167"/>
            <a:ext cx="4107856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display: grid;</a:t>
            </a:r>
          </a:p>
          <a:p>
            <a:endParaRPr lang="en-US" sz="2000" dirty="0"/>
          </a:p>
          <a:p>
            <a:r>
              <a:rPr lang="en-US" sz="2000" dirty="0"/>
              <a:t>grid-template-columns: 1fr </a:t>
            </a:r>
            <a:r>
              <a:rPr lang="en-US" sz="2000" dirty="0" err="1"/>
              <a:t>1fr</a:t>
            </a:r>
            <a:r>
              <a:rPr lang="en-US" sz="2000" dirty="0"/>
              <a:t>  </a:t>
            </a:r>
            <a:r>
              <a:rPr lang="en-US" sz="2000" dirty="0" err="1"/>
              <a:t>1fr</a:t>
            </a:r>
            <a:r>
              <a:rPr lang="en-US" sz="2000" dirty="0"/>
              <a:t>;</a:t>
            </a:r>
          </a:p>
          <a:p>
            <a:endParaRPr lang="en-US" sz="2000" dirty="0"/>
          </a:p>
          <a:p>
            <a:r>
              <a:rPr lang="en-US" sz="2000" dirty="0"/>
              <a:t>grid-template-rows: 1fr </a:t>
            </a:r>
            <a:r>
              <a:rPr lang="en-US" sz="2000" dirty="0" err="1"/>
              <a:t>1fr</a:t>
            </a:r>
            <a:r>
              <a:rPr lang="en-US" sz="2000" dirty="0"/>
              <a:t> </a:t>
            </a:r>
            <a:r>
              <a:rPr lang="en-US" sz="2000" dirty="0" err="1"/>
              <a:t>1fr</a:t>
            </a:r>
            <a:r>
              <a:rPr lang="en-US" sz="2000" dirty="0"/>
              <a:t>;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16763952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Таблица 7">
            <a:extLst>
              <a:ext uri="{FF2B5EF4-FFF2-40B4-BE49-F238E27FC236}">
                <a16:creationId xmlns:a16="http://schemas.microsoft.com/office/drawing/2014/main" id="{21ECA972-407A-A854-CB97-E0CEAADA6C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4090943"/>
              </p:ext>
            </p:extLst>
          </p:nvPr>
        </p:nvGraphicFramePr>
        <p:xfrm>
          <a:off x="2647577" y="709457"/>
          <a:ext cx="6896845" cy="573492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758738">
                  <a:extLst>
                    <a:ext uri="{9D8B030D-6E8A-4147-A177-3AD203B41FA5}">
                      <a16:colId xmlns:a16="http://schemas.microsoft.com/office/drawing/2014/main" val="2466264789"/>
                    </a:ext>
                  </a:extLst>
                </a:gridCol>
                <a:gridCol w="1379369">
                  <a:extLst>
                    <a:ext uri="{9D8B030D-6E8A-4147-A177-3AD203B41FA5}">
                      <a16:colId xmlns:a16="http://schemas.microsoft.com/office/drawing/2014/main" val="1648785325"/>
                    </a:ext>
                  </a:extLst>
                </a:gridCol>
                <a:gridCol w="1379369">
                  <a:extLst>
                    <a:ext uri="{9D8B030D-6E8A-4147-A177-3AD203B41FA5}">
                      <a16:colId xmlns:a16="http://schemas.microsoft.com/office/drawing/2014/main" val="1195305324"/>
                    </a:ext>
                  </a:extLst>
                </a:gridCol>
                <a:gridCol w="1379369">
                  <a:extLst>
                    <a:ext uri="{9D8B030D-6E8A-4147-A177-3AD203B41FA5}">
                      <a16:colId xmlns:a16="http://schemas.microsoft.com/office/drawing/2014/main" val="3118034017"/>
                    </a:ext>
                  </a:extLst>
                </a:gridCol>
              </a:tblGrid>
              <a:tr h="1146984">
                <a:tc>
                  <a:txBody>
                    <a:bodyPr/>
                    <a:lstStyle/>
                    <a:p>
                      <a:endParaRPr lang="ru-RU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endParaRPr lang="ru-RU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endParaRPr lang="ru-RU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9134659"/>
                  </a:ext>
                </a:extLst>
              </a:tr>
              <a:tr h="1146984">
                <a:tc rowSpan="2">
                  <a:txBody>
                    <a:bodyPr/>
                    <a:lstStyle/>
                    <a:p>
                      <a:endParaRPr lang="ru-RU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ru-RU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7164443"/>
                  </a:ext>
                </a:extLst>
              </a:tr>
              <a:tr h="1146984">
                <a:tc vMerge="1">
                  <a:txBody>
                    <a:bodyPr/>
                    <a:lstStyle/>
                    <a:p>
                      <a:endParaRPr lang="ru-RU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endParaRPr lang="ru-RU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7026045"/>
                  </a:ext>
                </a:extLst>
              </a:tr>
              <a:tr h="2293968">
                <a:tc gridSpan="3">
                  <a:txBody>
                    <a:bodyPr/>
                    <a:lstStyle/>
                    <a:p>
                      <a:endParaRPr lang="ru-R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8030673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B2FF56AF-6FCD-5A03-71EC-15D5FFE142FC}"/>
              </a:ext>
            </a:extLst>
          </p:cNvPr>
          <p:cNvSpPr txBox="1"/>
          <p:nvPr/>
        </p:nvSpPr>
        <p:spPr>
          <a:xfrm>
            <a:off x="699248" y="2967335"/>
            <a:ext cx="126028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5x5</a:t>
            </a:r>
            <a:endParaRPr lang="ru-RU" sz="5400" dirty="0"/>
          </a:p>
        </p:txBody>
      </p:sp>
    </p:spTree>
    <p:extLst>
      <p:ext uri="{BB962C8B-B14F-4D97-AF65-F5344CB8AC3E}">
        <p14:creationId xmlns:p14="http://schemas.microsoft.com/office/powerpoint/2010/main" val="2211409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389A248-75EA-683E-550C-CECE2B35C3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308" y="552048"/>
            <a:ext cx="10269383" cy="5753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170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BB79E4F-F532-E91B-477C-4CCF463D2D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098" y="518706"/>
            <a:ext cx="10421804" cy="582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8511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A3DD782-CF8F-4E30-A637-EA68FC3C0342}"/>
              </a:ext>
            </a:extLst>
          </p:cNvPr>
          <p:cNvSpPr txBox="1"/>
          <p:nvPr/>
        </p:nvSpPr>
        <p:spPr>
          <a:xfrm>
            <a:off x="1519517" y="1371600"/>
            <a:ext cx="206460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Flexbox</a:t>
            </a:r>
            <a:endParaRPr lang="ru-RU" sz="4400" b="1" dirty="0"/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FD04A384-E519-9504-B840-B86570350439}"/>
              </a:ext>
            </a:extLst>
          </p:cNvPr>
          <p:cNvSpPr/>
          <p:nvPr/>
        </p:nvSpPr>
        <p:spPr>
          <a:xfrm>
            <a:off x="3839778" y="1371598"/>
            <a:ext cx="769442" cy="769442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1D</a:t>
            </a:r>
            <a:endParaRPr lang="ru-RU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9FB7F5-AF9C-72F1-B283-8797FFABC886}"/>
              </a:ext>
            </a:extLst>
          </p:cNvPr>
          <p:cNvSpPr txBox="1"/>
          <p:nvPr/>
        </p:nvSpPr>
        <p:spPr>
          <a:xfrm>
            <a:off x="7801160" y="1371599"/>
            <a:ext cx="121539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Grid</a:t>
            </a:r>
            <a:endParaRPr lang="ru-RU" sz="4400" b="1" dirty="0"/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CE660432-925D-2EBB-6FC7-1A0D416A2036}"/>
              </a:ext>
            </a:extLst>
          </p:cNvPr>
          <p:cNvSpPr/>
          <p:nvPr/>
        </p:nvSpPr>
        <p:spPr>
          <a:xfrm>
            <a:off x="9433957" y="1371598"/>
            <a:ext cx="769442" cy="769442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2D</a:t>
            </a:r>
            <a:endParaRPr lang="ru-RU" sz="2400" dirty="0"/>
          </a:p>
        </p:txBody>
      </p:sp>
      <p:sp>
        <p:nvSpPr>
          <p:cNvPr id="11" name="Прямоугольник: скругленные углы 10">
            <a:extLst>
              <a:ext uri="{FF2B5EF4-FFF2-40B4-BE49-F238E27FC236}">
                <a16:creationId xmlns:a16="http://schemas.microsoft.com/office/drawing/2014/main" id="{FEE3CC08-7DB8-2E52-90FC-AB1076DBF809}"/>
              </a:ext>
            </a:extLst>
          </p:cNvPr>
          <p:cNvSpPr/>
          <p:nvPr/>
        </p:nvSpPr>
        <p:spPr>
          <a:xfrm>
            <a:off x="403412" y="3057726"/>
            <a:ext cx="1707776" cy="76944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: скругленные углы 11">
            <a:extLst>
              <a:ext uri="{FF2B5EF4-FFF2-40B4-BE49-F238E27FC236}">
                <a16:creationId xmlns:a16="http://schemas.microsoft.com/office/drawing/2014/main" id="{55B30B05-9006-2064-DA34-810DD01AC60E}"/>
              </a:ext>
            </a:extLst>
          </p:cNvPr>
          <p:cNvSpPr/>
          <p:nvPr/>
        </p:nvSpPr>
        <p:spPr>
          <a:xfrm>
            <a:off x="2282398" y="3044279"/>
            <a:ext cx="853888" cy="76944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: скругленные углы 12">
            <a:extLst>
              <a:ext uri="{FF2B5EF4-FFF2-40B4-BE49-F238E27FC236}">
                <a16:creationId xmlns:a16="http://schemas.microsoft.com/office/drawing/2014/main" id="{34850871-4C66-4379-7DB6-EDE6C03E77FB}"/>
              </a:ext>
            </a:extLst>
          </p:cNvPr>
          <p:cNvSpPr/>
          <p:nvPr/>
        </p:nvSpPr>
        <p:spPr>
          <a:xfrm>
            <a:off x="3307496" y="3044279"/>
            <a:ext cx="2084670" cy="76944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рямоугольник: скругленные углы 13">
            <a:extLst>
              <a:ext uri="{FF2B5EF4-FFF2-40B4-BE49-F238E27FC236}">
                <a16:creationId xmlns:a16="http://schemas.microsoft.com/office/drawing/2014/main" id="{DD01087C-0EA0-0E98-C2B3-8209F70E7B4D}"/>
              </a:ext>
            </a:extLst>
          </p:cNvPr>
          <p:cNvSpPr/>
          <p:nvPr/>
        </p:nvSpPr>
        <p:spPr>
          <a:xfrm>
            <a:off x="7068853" y="2989686"/>
            <a:ext cx="1707776" cy="76944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Прямоугольник: скругленные углы 14">
            <a:extLst>
              <a:ext uri="{FF2B5EF4-FFF2-40B4-BE49-F238E27FC236}">
                <a16:creationId xmlns:a16="http://schemas.microsoft.com/office/drawing/2014/main" id="{1207C05A-0B22-A923-DD31-119E50074A1A}"/>
              </a:ext>
            </a:extLst>
          </p:cNvPr>
          <p:cNvSpPr/>
          <p:nvPr/>
        </p:nvSpPr>
        <p:spPr>
          <a:xfrm>
            <a:off x="7068853" y="3892924"/>
            <a:ext cx="1707776" cy="76944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Прямоугольник: скругленные углы 15">
            <a:extLst>
              <a:ext uri="{FF2B5EF4-FFF2-40B4-BE49-F238E27FC236}">
                <a16:creationId xmlns:a16="http://schemas.microsoft.com/office/drawing/2014/main" id="{ABEC96BC-F4C7-0ED4-2239-9626098065EA}"/>
              </a:ext>
            </a:extLst>
          </p:cNvPr>
          <p:cNvSpPr/>
          <p:nvPr/>
        </p:nvSpPr>
        <p:spPr>
          <a:xfrm>
            <a:off x="8964707" y="2965075"/>
            <a:ext cx="1707776" cy="169729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7" name="Прямая соединительная линия 16">
            <a:extLst>
              <a:ext uri="{FF2B5EF4-FFF2-40B4-BE49-F238E27FC236}">
                <a16:creationId xmlns:a16="http://schemas.microsoft.com/office/drawing/2014/main" id="{B9669314-8FB1-C87E-557C-45B0C70404ED}"/>
              </a:ext>
            </a:extLst>
          </p:cNvPr>
          <p:cNvCxnSpPr/>
          <p:nvPr/>
        </p:nvCxnSpPr>
        <p:spPr>
          <a:xfrm>
            <a:off x="5889811" y="0"/>
            <a:ext cx="0" cy="6965576"/>
          </a:xfrm>
          <a:prstGeom prst="line">
            <a:avLst/>
          </a:prstGeom>
          <a:ln w="57150" cap="flat" cmpd="sng" algn="ctr">
            <a:solidFill>
              <a:schemeClr val="bg1">
                <a:lumMod val="65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6611705"/>
      </p:ext>
    </p:extLst>
  </p:cSld>
  <p:clrMapOvr>
    <a:masterClrMapping/>
  </p:clrMapOvr>
</p:sld>
</file>

<file path=ppt/theme/theme1.xml><?xml version="1.0" encoding="utf-8"?>
<a:theme xmlns:a="http://schemas.openxmlformats.org/drawingml/2006/main" name="Одиночная линия">
  <a:themeElements>
    <a:clrScheme name="Custom 16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BF4EF"/>
      </a:accent1>
      <a:accent2>
        <a:srgbClr val="F7F6F3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56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3329043_TF56180624_Win32" id="{67C9E7EB-4B67-47D2-AC94-A62F98E9F47B}" vid="{DA75A8E3-E007-44ED-9BA5-5388846DD698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2BC90D6-94CF-42F7-AAC4-9CF6824C54D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4CF2EF3-001F-4BE9-81B3-86ECBBF9425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F97B18F-50BC-4F30-8373-93489E845F83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Минималистичная светлая презентация</Template>
  <TotalTime>222</TotalTime>
  <Words>87</Words>
  <Application>Microsoft Office PowerPoint</Application>
  <PresentationFormat>Широкоэкранный</PresentationFormat>
  <Paragraphs>27</Paragraphs>
  <Slides>16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0" baseType="lpstr">
      <vt:lpstr>Arial</vt:lpstr>
      <vt:lpstr>Calibri</vt:lpstr>
      <vt:lpstr>Tenorite</vt:lpstr>
      <vt:lpstr>Одиночная линия</vt:lpstr>
      <vt:lpstr>CSS - Grid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CSS - Grid</dc:title>
  <dc:creator>kamiljanow didar</dc:creator>
  <cp:lastModifiedBy>kamiljanow didar</cp:lastModifiedBy>
  <cp:revision>2</cp:revision>
  <dcterms:created xsi:type="dcterms:W3CDTF">2025-04-29T10:08:29Z</dcterms:created>
  <dcterms:modified xsi:type="dcterms:W3CDTF">2025-04-29T21:51:47Z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